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970" r:id="rId5"/>
    <p:sldMasterId id="2147484019" r:id="rId6"/>
    <p:sldMasterId id="2147484096" r:id="rId7"/>
    <p:sldMasterId id="2147484072" r:id="rId8"/>
    <p:sldMasterId id="2147484082" r:id="rId9"/>
  </p:sldMasterIdLst>
  <p:notesMasterIdLst>
    <p:notesMasterId r:id="rId37"/>
  </p:notesMasterIdLst>
  <p:handoutMasterIdLst>
    <p:handoutMasterId r:id="rId38"/>
  </p:handoutMasterIdLst>
  <p:sldIdLst>
    <p:sldId id="1455" r:id="rId10"/>
    <p:sldId id="287" r:id="rId11"/>
    <p:sldId id="258" r:id="rId12"/>
    <p:sldId id="1469" r:id="rId13"/>
    <p:sldId id="293" r:id="rId14"/>
    <p:sldId id="1444" r:id="rId15"/>
    <p:sldId id="1470" r:id="rId16"/>
    <p:sldId id="1471" r:id="rId17"/>
    <p:sldId id="1440" r:id="rId18"/>
    <p:sldId id="1450" r:id="rId19"/>
    <p:sldId id="1443" r:id="rId20"/>
    <p:sldId id="1453" r:id="rId21"/>
    <p:sldId id="1474" r:id="rId22"/>
    <p:sldId id="1492" r:id="rId23"/>
    <p:sldId id="1428" r:id="rId24"/>
    <p:sldId id="1454" r:id="rId25"/>
    <p:sldId id="1486" r:id="rId26"/>
    <p:sldId id="1478" r:id="rId27"/>
    <p:sldId id="1487" r:id="rId28"/>
    <p:sldId id="1439" r:id="rId29"/>
    <p:sldId id="1383" r:id="rId30"/>
    <p:sldId id="1418" r:id="rId31"/>
    <p:sldId id="1432" r:id="rId32"/>
    <p:sldId id="1433" r:id="rId33"/>
    <p:sldId id="1419" r:id="rId34"/>
    <p:sldId id="1446" r:id="rId35"/>
    <p:sldId id="1447" r:id="rId36"/>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E85C34-81BA-FA51-70FF-4233209236A4}" name="Yanthe Cornelissen" initials="YC" userId="S::yanthe.cornelissen@undp.org::15f47d1a-e617-4273-9740-a786a3843940" providerId="AD"/>
  <p188:author id="{3B489657-3E65-9129-345B-7C00FD99E3AB}" name="Jaqueline Carleson" initials="JC" userId="S::jaqueline.carleson@undp.org::9c6551a8-5060-4d39-9b93-5522d8937b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hivani Khanna" initials="SK [2]" lastIdx="1" clrIdx="6">
    <p:extLst>
      <p:ext uri="{19B8F6BF-5375-455C-9EA6-DF929625EA0E}">
        <p15:presenceInfo xmlns:p15="http://schemas.microsoft.com/office/powerpoint/2012/main" userId="S::shivani.khanna@undp.org::1e41d1d1-7bd6-48f6-b974-10014fe850d6" providerId="AD"/>
      </p:ext>
    </p:extLst>
  </p:cmAuthor>
  <p:cmAuthor id="1" name="Iina Paarma" initials="IP" lastIdx="1" clrIdx="0">
    <p:extLst>
      <p:ext uri="{19B8F6BF-5375-455C-9EA6-DF929625EA0E}">
        <p15:presenceInfo xmlns:p15="http://schemas.microsoft.com/office/powerpoint/2012/main" userId="S::iina.paarma@undp.org::2ed5cb31-5998-46fe-b51c-7c40aab588c1" providerId="AD"/>
      </p:ext>
    </p:extLst>
  </p:cmAuthor>
  <p:cmAuthor id="8" name="Erin Noonan" initials="EN" lastIdx="10" clrIdx="7">
    <p:extLst>
      <p:ext uri="{19B8F6BF-5375-455C-9EA6-DF929625EA0E}">
        <p15:presenceInfo xmlns:p15="http://schemas.microsoft.com/office/powerpoint/2012/main" userId="S::erin.noonan@undp.org::cfdafa7b-1e51-47b7-91f9-7ba8a801b72c" providerId="AD"/>
      </p:ext>
    </p:extLst>
  </p:cmAuthor>
  <p:cmAuthor id="2" name="Jessica Zimerman" initials="JZ" lastIdx="16" clrIdx="1">
    <p:extLst>
      <p:ext uri="{19B8F6BF-5375-455C-9EA6-DF929625EA0E}">
        <p15:presenceInfo xmlns:p15="http://schemas.microsoft.com/office/powerpoint/2012/main" userId="S::jessica.zimerman@undp.org::a6cee35a-b5e4-4692-853d-a86398a5cd8d" providerId="AD"/>
      </p:ext>
    </p:extLst>
  </p:cmAuthor>
  <p:cmAuthor id="3" name="Yanthe Cornelissen" initials="YC" lastIdx="28" clrIdx="2">
    <p:extLst>
      <p:ext uri="{19B8F6BF-5375-455C-9EA6-DF929625EA0E}">
        <p15:presenceInfo xmlns:p15="http://schemas.microsoft.com/office/powerpoint/2012/main" userId="S::yanthe.cornelissen@undp.org::15f47d1a-e617-4273-9740-a786a3843940" providerId="AD"/>
      </p:ext>
    </p:extLst>
  </p:cmAuthor>
  <p:cmAuthor id="4" name="Gitte Nordentoft" initials="GN" lastIdx="5" clrIdx="3">
    <p:extLst>
      <p:ext uri="{19B8F6BF-5375-455C-9EA6-DF929625EA0E}">
        <p15:presenceInfo xmlns:p15="http://schemas.microsoft.com/office/powerpoint/2012/main" userId="S::gitte.nordentoft@undp.org::0602f5bc-d7c3-49ef-bebe-fd20ea3e6211" providerId="AD"/>
      </p:ext>
    </p:extLst>
  </p:cmAuthor>
  <p:cmAuthor id="5" name="Niall McCann" initials="NM" lastIdx="1" clrIdx="4">
    <p:extLst>
      <p:ext uri="{19B8F6BF-5375-455C-9EA6-DF929625EA0E}">
        <p15:presenceInfo xmlns:p15="http://schemas.microsoft.com/office/powerpoint/2012/main" userId="S::niall.mccann@undp.org::dd7cc516-4f6a-4b5e-b80b-aeefa4cae073" providerId="AD"/>
      </p:ext>
    </p:extLst>
  </p:cmAuthor>
  <p:cmAuthor id="6" name="Shivani Khanna" initials="SK" lastIdx="8" clrIdx="5">
    <p:extLst>
      <p:ext uri="{19B8F6BF-5375-455C-9EA6-DF929625EA0E}">
        <p15:presenceInfo xmlns:p15="http://schemas.microsoft.com/office/powerpoint/2012/main" userId="Shivani Kh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AED"/>
    <a:srgbClr val="0968B1"/>
    <a:srgbClr val="0066FF"/>
    <a:srgbClr val="0000FF"/>
    <a:srgbClr val="D9EFFF"/>
    <a:srgbClr val="FFDDAB"/>
    <a:srgbClr val="EAEAEA"/>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3" d="100"/>
          <a:sy n="73" d="100"/>
        </p:scale>
        <p:origin x="380"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gs" Target="tags/tag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9762C5-6872-7F0B-7271-1FCBD0CBAB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C88B200E-B4E7-898D-0711-9CAF5CA336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50D2A7-7DEE-014E-8830-4EAC79F226FF}" type="datetimeFigureOut">
              <a:rPr lang="en-NL" smtClean="0"/>
              <a:t>11/11/2024</a:t>
            </a:fld>
            <a:endParaRPr lang="en-NL"/>
          </a:p>
        </p:txBody>
      </p:sp>
      <p:sp>
        <p:nvSpPr>
          <p:cNvPr id="4" name="Footer Placeholder 3">
            <a:extLst>
              <a:ext uri="{FF2B5EF4-FFF2-40B4-BE49-F238E27FC236}">
                <a16:creationId xmlns:a16="http://schemas.microsoft.com/office/drawing/2014/main" id="{2A3C3C55-0BB7-B369-D2C1-FEA5695154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7FC5157E-6EE3-9DEB-B830-6C270B04AE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97A003-A559-AF45-A9C8-B57B393BBF0A}" type="slidenum">
              <a:rPr lang="en-NL" smtClean="0"/>
              <a:t>‹#›</a:t>
            </a:fld>
            <a:endParaRPr lang="en-NL"/>
          </a:p>
        </p:txBody>
      </p:sp>
    </p:spTree>
    <p:extLst>
      <p:ext uri="{BB962C8B-B14F-4D97-AF65-F5344CB8AC3E}">
        <p14:creationId xmlns:p14="http://schemas.microsoft.com/office/powerpoint/2010/main" val="313811116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ADD8E-F469-4169-A0BB-CE0F1C6FB16F}"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880DB-BF73-4820-A886-1D45A848C7A7}" type="slidenum">
              <a:rPr lang="en-US" smtClean="0"/>
              <a:t>‹#›</a:t>
            </a:fld>
            <a:endParaRPr lang="en-US"/>
          </a:p>
        </p:txBody>
      </p:sp>
    </p:spTree>
    <p:extLst>
      <p:ext uri="{BB962C8B-B14F-4D97-AF65-F5344CB8AC3E}">
        <p14:creationId xmlns:p14="http://schemas.microsoft.com/office/powerpoint/2010/main" val="130934779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377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p:txBody>
      </p:sp>
      <p:sp>
        <p:nvSpPr>
          <p:cNvPr id="5" name="Footer Placeholder 4">
            <a:extLst>
              <a:ext uri="{FF2B5EF4-FFF2-40B4-BE49-F238E27FC236}">
                <a16:creationId xmlns:a16="http://schemas.microsoft.com/office/drawing/2014/main" id="{2A3A1E3C-5030-DE79-544D-0D55AF336B3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168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a:p>
            <a:pPr marL="228600" indent="-228600">
              <a:buAutoNum type="arabicPeriod"/>
            </a:pPr>
            <a:endParaRPr lang="en-US"/>
          </a:p>
        </p:txBody>
      </p:sp>
      <p:sp>
        <p:nvSpPr>
          <p:cNvPr id="5" name="Footer Placeholder 4">
            <a:extLst>
              <a:ext uri="{FF2B5EF4-FFF2-40B4-BE49-F238E27FC236}">
                <a16:creationId xmlns:a16="http://schemas.microsoft.com/office/drawing/2014/main" id="{2A3A1E3C-5030-DE79-544D-0D55AF336B3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373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2A3A1E3C-5030-DE79-544D-0D55AF336B3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455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2A3A1E3C-5030-DE79-544D-0D55AF336B3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60837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Yanthe</a:t>
            </a:r>
            <a:r>
              <a:rPr lang="en-US"/>
              <a:t> </a:t>
            </a:r>
          </a:p>
        </p:txBody>
      </p:sp>
      <p:sp>
        <p:nvSpPr>
          <p:cNvPr id="5" name="Footer Placeholder 4">
            <a:extLst>
              <a:ext uri="{FF2B5EF4-FFF2-40B4-BE49-F238E27FC236}">
                <a16:creationId xmlns:a16="http://schemas.microsoft.com/office/drawing/2014/main" id="{2A3A1E3C-5030-DE79-544D-0D55AF336B3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144630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a:p>
            <a:pPr marL="228600" indent="-228600">
              <a:buAutoNum type="arabicPeriod"/>
            </a:pPr>
            <a:endParaRPr lang="en-US"/>
          </a:p>
        </p:txBody>
      </p:sp>
      <p:sp>
        <p:nvSpPr>
          <p:cNvPr id="5" name="Footer Placeholder 4">
            <a:extLst>
              <a:ext uri="{FF2B5EF4-FFF2-40B4-BE49-F238E27FC236}">
                <a16:creationId xmlns:a16="http://schemas.microsoft.com/office/drawing/2014/main" id="{2A3A1E3C-5030-DE79-544D-0D55AF336B3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1139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2A3A1E3C-5030-DE79-544D-0D55AF336B3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03137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err="1"/>
              <a:t>When</a:t>
            </a:r>
            <a:r>
              <a:rPr lang="sv-SE"/>
              <a:t> </a:t>
            </a:r>
            <a:r>
              <a:rPr lang="sv-SE" err="1"/>
              <a:t>we</a:t>
            </a:r>
            <a:r>
              <a:rPr lang="sv-SE"/>
              <a:t> </a:t>
            </a:r>
            <a:r>
              <a:rPr lang="sv-SE" err="1"/>
              <a:t>say</a:t>
            </a:r>
            <a:r>
              <a:rPr lang="sv-SE"/>
              <a:t> ”sexual misconduct” </a:t>
            </a:r>
            <a:r>
              <a:rPr lang="sv-SE" err="1"/>
              <a:t>we</a:t>
            </a:r>
            <a:r>
              <a:rPr lang="sv-SE"/>
              <a:t> </a:t>
            </a:r>
            <a:r>
              <a:rPr lang="sv-SE" err="1"/>
              <a:t>refer</a:t>
            </a:r>
            <a:r>
              <a:rPr lang="sv-SE"/>
              <a:t> to sexual </a:t>
            </a:r>
            <a:r>
              <a:rPr lang="sv-SE" err="1"/>
              <a:t>harassment</a:t>
            </a:r>
            <a:r>
              <a:rPr lang="sv-SE"/>
              <a:t> AND sexual </a:t>
            </a:r>
            <a:r>
              <a:rPr lang="sv-SE" err="1"/>
              <a:t>exploitation</a:t>
            </a:r>
            <a:r>
              <a:rPr lang="sv-SE"/>
              <a:t> and abuse. </a:t>
            </a:r>
            <a:r>
              <a:rPr lang="sv-SE" err="1"/>
              <a:t>What</a:t>
            </a:r>
            <a:r>
              <a:rPr lang="sv-SE"/>
              <a:t> do </a:t>
            </a:r>
            <a:r>
              <a:rPr lang="sv-SE" err="1"/>
              <a:t>you</a:t>
            </a:r>
            <a:r>
              <a:rPr lang="sv-SE"/>
              <a:t> </a:t>
            </a:r>
            <a:r>
              <a:rPr lang="sv-SE" err="1"/>
              <a:t>think</a:t>
            </a:r>
            <a:r>
              <a:rPr lang="sv-SE"/>
              <a:t> the </a:t>
            </a:r>
            <a:r>
              <a:rPr lang="sv-SE" err="1"/>
              <a:t>difference</a:t>
            </a:r>
            <a:r>
              <a:rPr lang="sv-SE"/>
              <a:t> is </a:t>
            </a:r>
            <a:r>
              <a:rPr lang="sv-SE" err="1"/>
              <a:t>between</a:t>
            </a:r>
            <a:r>
              <a:rPr lang="sv-SE"/>
              <a:t> the </a:t>
            </a:r>
            <a:r>
              <a:rPr lang="sv-SE" err="1"/>
              <a:t>two</a:t>
            </a:r>
            <a:r>
              <a:rPr lang="sv-SE"/>
              <a:t>? </a:t>
            </a:r>
            <a:r>
              <a:rPr lang="en-US" b="0" i="0">
                <a:solidFill>
                  <a:srgbClr val="323F53"/>
                </a:solidFill>
                <a:effectLst/>
                <a:latin typeface="Segoe UI" panose="020B0502040204020203" pitchFamily="34" charset="0"/>
              </a:rPr>
              <a:t>The key difference between SEA and SH is the victim: in the case of SH the victim is a fellow worker, whether working with UNDP or with another agency or partner organization. In the case of SEA, the victim is a recipient of assistance or a member of the local community. </a:t>
            </a:r>
            <a:endParaRPr lang="en-NL"/>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423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Jaqueline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765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592B029-05CB-0872-95DF-85754515E90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344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5097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a:cs typeface="Calibri"/>
              </a:rPr>
              <a:t>Jaqueline </a:t>
            </a:r>
            <a:endParaRPr lang="en-NL"/>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030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Yanthe</a:t>
            </a:r>
          </a:p>
        </p:txBody>
      </p:sp>
      <p:sp>
        <p:nvSpPr>
          <p:cNvPr id="5" name="Footer Placeholder 4">
            <a:extLst>
              <a:ext uri="{FF2B5EF4-FFF2-40B4-BE49-F238E27FC236}">
                <a16:creationId xmlns:a16="http://schemas.microsoft.com/office/drawing/2014/main" id="{87898D5A-7FCA-CFE7-78F3-5FB45AF79BC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8403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Yanthe</a:t>
            </a:r>
            <a:endParaRPr lang="en-US"/>
          </a:p>
        </p:txBody>
      </p:sp>
      <p:sp>
        <p:nvSpPr>
          <p:cNvPr id="5" name="Footer Placeholder 4">
            <a:extLst>
              <a:ext uri="{FF2B5EF4-FFF2-40B4-BE49-F238E27FC236}">
                <a16:creationId xmlns:a16="http://schemas.microsoft.com/office/drawing/2014/main" id="{87D17B80-301F-EF0F-E3A8-9B403981C64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54268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err="1"/>
              <a:t>Yanthe</a:t>
            </a:r>
            <a:r>
              <a:rPr lang="en-NL"/>
              <a:t> </a:t>
            </a:r>
            <a:endParaRPr lang="en-US"/>
          </a:p>
          <a:p>
            <a:r>
              <a:rPr lang="en-NL"/>
              <a:t>Here I can create a SLIDO for you</a:t>
            </a:r>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99931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8C486A5-3CE7-4D8B-B299-4E4817724F6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62265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8C486A5-3CE7-4D8B-B299-4E4817724F6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26251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8C486A5-3CE7-4D8B-B299-4E4817724F6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73979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8C486A5-3CE7-4D8B-B299-4E4817724F6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3417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03285b637c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g203285b637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35" name="Google Shape;13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536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410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Jaqueline </a:t>
            </a:r>
          </a:p>
          <a:p>
            <a:pPr marL="171450" indent="-171450">
              <a:buFont typeface="Arial"/>
              <a:buChar char="•"/>
            </a:pPr>
            <a:r>
              <a:rPr lang="en-US"/>
              <a:t>As we mark the twentieth anniversary of the ST/SGB/2003/13 the SG reflected on our journey to address SEA in his latest Special Measures report. </a:t>
            </a:r>
            <a:endParaRPr lang="en-US">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i="1">
                <a:ea typeface="+mn-lt"/>
                <a:cs typeface="+mn-lt"/>
              </a:rPr>
              <a:t>"…the allegations were indicative of a </a:t>
            </a:r>
            <a:r>
              <a:rPr lang="en-US" sz="1200" b="1" i="1">
                <a:ea typeface="+mn-lt"/>
                <a:cs typeface="+mn-lt"/>
              </a:rPr>
              <a:t>systemic problem and coordination failures</a:t>
            </a:r>
            <a:r>
              <a:rPr lang="en-US" sz="1200" i="1">
                <a:ea typeface="+mn-lt"/>
                <a:cs typeface="+mn-lt"/>
              </a:rPr>
              <a:t>."</a:t>
            </a:r>
            <a:endParaRPr lang="en-US" sz="1200" i="1">
              <a:cs typeface="Calibri" panose="020F0502020204030204"/>
            </a:endParaRPr>
          </a:p>
          <a:p>
            <a:pPr marL="0" indent="0">
              <a:buFont typeface="Arial"/>
              <a:buNone/>
            </a:pPr>
            <a:endParaRPr lang="en-US">
              <a:cs typeface="Calibri" panose="020F0502020204030204"/>
            </a:endParaRPr>
          </a:p>
        </p:txBody>
      </p:sp>
      <p:sp>
        <p:nvSpPr>
          <p:cNvPr id="5" name="Footer Placeholder 4">
            <a:extLst>
              <a:ext uri="{FF2B5EF4-FFF2-40B4-BE49-F238E27FC236}">
                <a16:creationId xmlns:a16="http://schemas.microsoft.com/office/drawing/2014/main" id="{36E67A23-9818-C0BC-7DF1-062616C9A33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1262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2DC0B947-78DC-0D87-CA2C-98E72903331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731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36E67A23-9818-C0BC-7DF1-062616C9A33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646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p:txBody>
      </p:sp>
      <p:sp>
        <p:nvSpPr>
          <p:cNvPr id="5" name="Footer Placeholder 4">
            <a:extLst>
              <a:ext uri="{FF2B5EF4-FFF2-40B4-BE49-F238E27FC236}">
                <a16:creationId xmlns:a16="http://schemas.microsoft.com/office/drawing/2014/main" id="{2A3A1E3C-5030-DE79-544D-0D55AF336B3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322214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6.xml"/><Relationship Id="rId7" Type="http://schemas.openxmlformats.org/officeDocument/2006/relationships/image" Target="../media/image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4.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974282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3200" b="1" i="0"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0" y="0"/>
            <a:ext cx="12192000" cy="6858000"/>
          </a:xfrm>
          <a:prstGeom prst="rect">
            <a:avLst/>
          </a:prstGeom>
          <a:gradFill flip="none" rotWithShape="1">
            <a:gsLst>
              <a:gs pos="3000">
                <a:schemeClr val="tx1">
                  <a:alpha val="50000"/>
                </a:schemeClr>
              </a:gs>
              <a:gs pos="100000">
                <a:srgbClr val="00689D">
                  <a:alpha val="0"/>
                </a:srgbClr>
              </a:gs>
            </a:gsLst>
            <a:lin ang="2100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pic>
        <p:nvPicPr>
          <p:cNvPr id="10" name="Picture 2" descr="http://i.imgur.com/FGmUC9n.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b="16662"/>
          <a:stretch/>
        </p:blipFill>
        <p:spPr bwMode="auto">
          <a:xfrm>
            <a:off x="10230433" y="276402"/>
            <a:ext cx="1751670" cy="29052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371474" y="5455358"/>
            <a:ext cx="6400370" cy="426575"/>
          </a:xfrm>
          <a:prstGeom prst="rect">
            <a:avLst/>
          </a:prstGeom>
        </p:spPr>
        <p:txBody>
          <a:bodyPr/>
          <a:lstStyle>
            <a:lvl1pPr marL="0" indent="0">
              <a:buNone/>
              <a:defRPr sz="2000" i="1">
                <a:solidFill>
                  <a:schemeClr val="tx2"/>
                </a:solidFill>
              </a:defRPr>
            </a:lvl1pPr>
          </a:lstStyle>
          <a:p>
            <a:pPr lvl="0"/>
            <a:r>
              <a:rPr lang="en-US"/>
              <a:t>Date</a:t>
            </a:r>
          </a:p>
        </p:txBody>
      </p:sp>
      <p:pic>
        <p:nvPicPr>
          <p:cNvPr id="12" name="Picture 11"/>
          <p:cNvPicPr>
            <a:picLocks noChangeAspect="1"/>
          </p:cNvPicPr>
          <p:nvPr userDrawn="1"/>
        </p:nvPicPr>
        <p:blipFill>
          <a:blip r:embed="rId8"/>
          <a:srcRect b="33080"/>
          <a:stretch>
            <a:fillRect/>
          </a:stretch>
        </p:blipFill>
        <p:spPr>
          <a:xfrm rot="488368">
            <a:off x="9695904" y="4137262"/>
            <a:ext cx="4572398" cy="3059837"/>
          </a:xfrm>
          <a:custGeom>
            <a:avLst/>
            <a:gdLst>
              <a:gd name="connsiteX0" fmla="*/ 4467717 w 4572398"/>
              <a:gd name="connsiteY0" fmla="*/ 0 h 3059837"/>
              <a:gd name="connsiteX1" fmla="*/ 4572396 w 4572398"/>
              <a:gd name="connsiteY1" fmla="*/ 0 h 3059837"/>
              <a:gd name="connsiteX2" fmla="*/ 4572398 w 4572398"/>
              <a:gd name="connsiteY2" fmla="*/ 731903 h 3059837"/>
              <a:gd name="connsiteX3" fmla="*/ 1 w 4572398"/>
              <a:gd name="connsiteY3" fmla="*/ 0 h 3059837"/>
              <a:gd name="connsiteX4" fmla="*/ 2279417 w 4572398"/>
              <a:gd name="connsiteY4" fmla="*/ 0 h 3059837"/>
              <a:gd name="connsiteX5" fmla="*/ 2662581 w 4572398"/>
              <a:gd name="connsiteY5" fmla="*/ 2679024 h 3059837"/>
              <a:gd name="connsiteX6" fmla="*/ 0 w 4572398"/>
              <a:gd name="connsiteY6" fmla="*/ 3059837 h 305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98" h="3059837">
                <a:moveTo>
                  <a:pt x="4467717" y="0"/>
                </a:moveTo>
                <a:lnTo>
                  <a:pt x="4572396" y="0"/>
                </a:lnTo>
                <a:lnTo>
                  <a:pt x="4572398" y="731903"/>
                </a:lnTo>
                <a:close/>
                <a:moveTo>
                  <a:pt x="1" y="0"/>
                </a:moveTo>
                <a:lnTo>
                  <a:pt x="2279417" y="0"/>
                </a:lnTo>
                <a:lnTo>
                  <a:pt x="2662581" y="2679024"/>
                </a:lnTo>
                <a:lnTo>
                  <a:pt x="0" y="3059837"/>
                </a:lnTo>
                <a:close/>
              </a:path>
            </a:pathLst>
          </a:custGeom>
        </p:spPr>
      </p:pic>
      <p:sp>
        <p:nvSpPr>
          <p:cNvPr id="6" name="Slide Number Placeholder 5">
            <a:extLst>
              <a:ext uri="{FF2B5EF4-FFF2-40B4-BE49-F238E27FC236}">
                <a16:creationId xmlns:a16="http://schemas.microsoft.com/office/drawing/2014/main" id="{97A2D2F3-E90D-7275-8BFA-EE487B24DBBD}"/>
              </a:ext>
            </a:extLst>
          </p:cNvPr>
          <p:cNvSpPr>
            <a:spLocks noGrp="1"/>
          </p:cNvSpPr>
          <p:nvPr>
            <p:ph type="sldNum" sz="quarter" idx="11"/>
          </p:nvPr>
        </p:nvSpPr>
        <p:spPr/>
        <p:txBody>
          <a:bodyPr/>
          <a:lstStyle/>
          <a:p>
            <a:fld id="{19B76CC6-2F0E-4D5A-91A3-99F3F07CD14B}" type="slidenum">
              <a:rPr lang="en-US" smtClean="0"/>
              <a:t>‹#›</a:t>
            </a:fld>
            <a:endParaRPr lang="en-US"/>
          </a:p>
        </p:txBody>
      </p:sp>
      <p:sp>
        <p:nvSpPr>
          <p:cNvPr id="9" name="Content Placeholder 8">
            <a:extLst>
              <a:ext uri="{FF2B5EF4-FFF2-40B4-BE49-F238E27FC236}">
                <a16:creationId xmlns:a16="http://schemas.microsoft.com/office/drawing/2014/main" id="{0AD9F3B5-0222-C852-381E-B2C9C47F9FC6}"/>
              </a:ext>
            </a:extLst>
          </p:cNvPr>
          <p:cNvSpPr>
            <a:spLocks noGrp="1"/>
          </p:cNvSpPr>
          <p:nvPr>
            <p:ph sz="quarter" idx="12"/>
          </p:nvPr>
        </p:nvSpPr>
        <p:spPr>
          <a:xfrm>
            <a:off x="11752263" y="6467475"/>
            <a:ext cx="914400" cy="914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13" name="Title 12">
            <a:extLst>
              <a:ext uri="{FF2B5EF4-FFF2-40B4-BE49-F238E27FC236}">
                <a16:creationId xmlns:a16="http://schemas.microsoft.com/office/drawing/2014/main" id="{C868D95B-327B-FEFA-3CE7-AA7BD51E91AB}"/>
              </a:ext>
            </a:extLst>
          </p:cNvPr>
          <p:cNvSpPr>
            <a:spLocks noGrp="1"/>
          </p:cNvSpPr>
          <p:nvPr>
            <p:ph type="title"/>
          </p:nvPr>
        </p:nvSpPr>
        <p:spPr/>
        <p:txBody>
          <a:bodyPr/>
          <a:lstStyle/>
          <a:p>
            <a:r>
              <a:rPr lang="en-GB"/>
              <a:t>Click to edit Master title style</a:t>
            </a:r>
            <a:endParaRPr lang="en-NL"/>
          </a:p>
        </p:txBody>
      </p:sp>
    </p:spTree>
    <p:extLst>
      <p:ext uri="{BB962C8B-B14F-4D97-AF65-F5344CB8AC3E}">
        <p14:creationId xmlns:p14="http://schemas.microsoft.com/office/powerpoint/2010/main" val="256059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4726186" y="-1"/>
            <a:ext cx="4006430" cy="6858001"/>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30709482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557644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633951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42260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6"/>
        <p:cNvGrpSpPr/>
        <p:nvPr/>
      </p:nvGrpSpPr>
      <p:grpSpPr>
        <a:xfrm>
          <a:off x="0" y="0"/>
          <a:ext cx="0" cy="0"/>
          <a:chOff x="0" y="0"/>
          <a:chExt cx="0" cy="0"/>
        </a:xfrm>
      </p:grpSpPr>
      <p:sp>
        <p:nvSpPr>
          <p:cNvPr id="57" name="Google Shape;57;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0"/>
          <p:cNvSpPr>
            <a:spLocks noGrp="1"/>
          </p:cNvSpPr>
          <p:nvPr>
            <p:ph type="pic" idx="2"/>
          </p:nvPr>
        </p:nvSpPr>
        <p:spPr>
          <a:xfrm>
            <a:off x="5183188" y="987425"/>
            <a:ext cx="6172200" cy="4873625"/>
          </a:xfrm>
          <a:prstGeom prst="rect">
            <a:avLst/>
          </a:prstGeom>
          <a:noFill/>
          <a:ln>
            <a:noFill/>
          </a:ln>
        </p:spPr>
      </p:sp>
      <p:sp>
        <p:nvSpPr>
          <p:cNvPr id="59" name="Google Shape;59;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0791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3"/>
        <p:cNvGrpSpPr/>
        <p:nvPr/>
      </p:nvGrpSpPr>
      <p:grpSpPr>
        <a:xfrm>
          <a:off x="0" y="0"/>
          <a:ext cx="0" cy="0"/>
          <a:chOff x="0" y="0"/>
          <a:chExt cx="0" cy="0"/>
        </a:xfrm>
      </p:grpSpPr>
      <p:sp>
        <p:nvSpPr>
          <p:cNvPr id="64" name="Google Shape;6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602925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9"/>
        <p:cNvGrpSpPr/>
        <p:nvPr/>
      </p:nvGrpSpPr>
      <p:grpSpPr>
        <a:xfrm>
          <a:off x="0" y="0"/>
          <a:ext cx="0" cy="0"/>
          <a:chOff x="0" y="0"/>
          <a:chExt cx="0" cy="0"/>
        </a:xfrm>
      </p:grpSpPr>
      <p:sp>
        <p:nvSpPr>
          <p:cNvPr id="70" name="Google Shape;70;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778226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974282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3200" b="1" i="0"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0" y="0"/>
            <a:ext cx="12192000" cy="6858000"/>
          </a:xfrm>
          <a:prstGeom prst="rect">
            <a:avLst/>
          </a:prstGeom>
          <a:gradFill flip="none" rotWithShape="1">
            <a:gsLst>
              <a:gs pos="3000">
                <a:schemeClr val="tx1">
                  <a:alpha val="50000"/>
                </a:schemeClr>
              </a:gs>
              <a:gs pos="100000">
                <a:srgbClr val="00689D">
                  <a:alpha val="0"/>
                </a:srgbClr>
              </a:gs>
            </a:gsLst>
            <a:lin ang="2100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pic>
        <p:nvPicPr>
          <p:cNvPr id="10" name="Picture 2" descr="http://i.imgur.com/FGmUC9n.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b="16662"/>
          <a:stretch/>
        </p:blipFill>
        <p:spPr bwMode="auto">
          <a:xfrm>
            <a:off x="10230433" y="276402"/>
            <a:ext cx="1751670" cy="29052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371474" y="5455358"/>
            <a:ext cx="6400370" cy="426575"/>
          </a:xfrm>
          <a:prstGeom prst="rect">
            <a:avLst/>
          </a:prstGeom>
        </p:spPr>
        <p:txBody>
          <a:bodyPr/>
          <a:lstStyle>
            <a:lvl1pPr marL="0" indent="0">
              <a:buNone/>
              <a:defRPr sz="2000" i="1">
                <a:solidFill>
                  <a:schemeClr val="tx2"/>
                </a:solidFill>
              </a:defRPr>
            </a:lvl1pPr>
          </a:lstStyle>
          <a:p>
            <a:pPr lvl="0"/>
            <a:r>
              <a:rPr lang="en-US"/>
              <a:t>Date</a:t>
            </a:r>
          </a:p>
        </p:txBody>
      </p:sp>
      <p:pic>
        <p:nvPicPr>
          <p:cNvPr id="12" name="Picture 11"/>
          <p:cNvPicPr>
            <a:picLocks noChangeAspect="1"/>
          </p:cNvPicPr>
          <p:nvPr userDrawn="1"/>
        </p:nvPicPr>
        <p:blipFill>
          <a:blip r:embed="rId8"/>
          <a:srcRect b="33080"/>
          <a:stretch>
            <a:fillRect/>
          </a:stretch>
        </p:blipFill>
        <p:spPr>
          <a:xfrm rot="488368">
            <a:off x="9695904" y="4137262"/>
            <a:ext cx="4572398" cy="3059837"/>
          </a:xfrm>
          <a:custGeom>
            <a:avLst/>
            <a:gdLst>
              <a:gd name="connsiteX0" fmla="*/ 4467717 w 4572398"/>
              <a:gd name="connsiteY0" fmla="*/ 0 h 3059837"/>
              <a:gd name="connsiteX1" fmla="*/ 4572396 w 4572398"/>
              <a:gd name="connsiteY1" fmla="*/ 0 h 3059837"/>
              <a:gd name="connsiteX2" fmla="*/ 4572398 w 4572398"/>
              <a:gd name="connsiteY2" fmla="*/ 731903 h 3059837"/>
              <a:gd name="connsiteX3" fmla="*/ 1 w 4572398"/>
              <a:gd name="connsiteY3" fmla="*/ 0 h 3059837"/>
              <a:gd name="connsiteX4" fmla="*/ 2279417 w 4572398"/>
              <a:gd name="connsiteY4" fmla="*/ 0 h 3059837"/>
              <a:gd name="connsiteX5" fmla="*/ 2662581 w 4572398"/>
              <a:gd name="connsiteY5" fmla="*/ 2679024 h 3059837"/>
              <a:gd name="connsiteX6" fmla="*/ 0 w 4572398"/>
              <a:gd name="connsiteY6" fmla="*/ 3059837 h 305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98" h="3059837">
                <a:moveTo>
                  <a:pt x="4467717" y="0"/>
                </a:moveTo>
                <a:lnTo>
                  <a:pt x="4572396" y="0"/>
                </a:lnTo>
                <a:lnTo>
                  <a:pt x="4572398" y="731903"/>
                </a:lnTo>
                <a:close/>
                <a:moveTo>
                  <a:pt x="1" y="0"/>
                </a:moveTo>
                <a:lnTo>
                  <a:pt x="2279417" y="0"/>
                </a:lnTo>
                <a:lnTo>
                  <a:pt x="2662581" y="2679024"/>
                </a:lnTo>
                <a:lnTo>
                  <a:pt x="0" y="3059837"/>
                </a:lnTo>
                <a:close/>
              </a:path>
            </a:pathLst>
          </a:custGeom>
        </p:spPr>
      </p:pic>
      <p:sp>
        <p:nvSpPr>
          <p:cNvPr id="6" name="Slide Number Placeholder 5">
            <a:extLst>
              <a:ext uri="{FF2B5EF4-FFF2-40B4-BE49-F238E27FC236}">
                <a16:creationId xmlns:a16="http://schemas.microsoft.com/office/drawing/2014/main" id="{97A2D2F3-E90D-7275-8BFA-EE487B24DBBD}"/>
              </a:ext>
            </a:extLst>
          </p:cNvPr>
          <p:cNvSpPr>
            <a:spLocks noGrp="1"/>
          </p:cNvSpPr>
          <p:nvPr>
            <p:ph type="sldNum" sz="quarter" idx="11"/>
          </p:nvPr>
        </p:nvSpPr>
        <p:spPr/>
        <p:txBody>
          <a:bodyPr/>
          <a:lstStyle/>
          <a:p>
            <a:fld id="{19B76CC6-2F0E-4D5A-91A3-99F3F07CD14B}" type="slidenum">
              <a:rPr lang="en-US" smtClean="0"/>
              <a:t>‹#›</a:t>
            </a:fld>
            <a:endParaRPr lang="en-US"/>
          </a:p>
        </p:txBody>
      </p:sp>
      <p:sp>
        <p:nvSpPr>
          <p:cNvPr id="9" name="Content Placeholder 8">
            <a:extLst>
              <a:ext uri="{FF2B5EF4-FFF2-40B4-BE49-F238E27FC236}">
                <a16:creationId xmlns:a16="http://schemas.microsoft.com/office/drawing/2014/main" id="{0AD9F3B5-0222-C852-381E-B2C9C47F9FC6}"/>
              </a:ext>
            </a:extLst>
          </p:cNvPr>
          <p:cNvSpPr>
            <a:spLocks noGrp="1"/>
          </p:cNvSpPr>
          <p:nvPr>
            <p:ph sz="quarter" idx="12"/>
          </p:nvPr>
        </p:nvSpPr>
        <p:spPr>
          <a:xfrm>
            <a:off x="11752263" y="6467475"/>
            <a:ext cx="914400" cy="914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13" name="Title 12">
            <a:extLst>
              <a:ext uri="{FF2B5EF4-FFF2-40B4-BE49-F238E27FC236}">
                <a16:creationId xmlns:a16="http://schemas.microsoft.com/office/drawing/2014/main" id="{C868D95B-327B-FEFA-3CE7-AA7BD51E91AB}"/>
              </a:ext>
            </a:extLst>
          </p:cNvPr>
          <p:cNvSpPr>
            <a:spLocks noGrp="1"/>
          </p:cNvSpPr>
          <p:nvPr>
            <p:ph type="title"/>
          </p:nvPr>
        </p:nvSpPr>
        <p:spPr/>
        <p:txBody>
          <a:bodyPr/>
          <a:lstStyle/>
          <a:p>
            <a:r>
              <a:rPr lang="en-GB"/>
              <a:t>Click to edit Master title style</a:t>
            </a:r>
            <a:endParaRPr lang="en-NL"/>
          </a:p>
        </p:txBody>
      </p:sp>
    </p:spTree>
    <p:extLst>
      <p:ext uri="{BB962C8B-B14F-4D97-AF65-F5344CB8AC3E}">
        <p14:creationId xmlns:p14="http://schemas.microsoft.com/office/powerpoint/2010/main" val="34717717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269097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000" b="1" i="0" baseline="0">
              <a:solidFill>
                <a:schemeClr val="tx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Title 4"/>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11" name="Slide Number Placeholder 10"/>
          <p:cNvSpPr>
            <a:spLocks noGrp="1"/>
          </p:cNvSpPr>
          <p:nvPr>
            <p:ph type="sldNum" sz="quarter" idx="11"/>
          </p:nvPr>
        </p:nvSpPr>
        <p:spPr/>
        <p:txBody>
          <a:bodyPr/>
          <a:lstStyle/>
          <a:p>
            <a:fld id="{19B76CC6-2F0E-4D5A-91A3-99F3F07CD14B}" type="slidenum">
              <a:rPr lang="en-US" smtClean="0"/>
              <a:t>‹#›</a:t>
            </a:fld>
            <a:endParaRPr lang="en-US"/>
          </a:p>
        </p:txBody>
      </p:sp>
    </p:spTree>
    <p:extLst>
      <p:ext uri="{BB962C8B-B14F-4D97-AF65-F5344CB8AC3E}">
        <p14:creationId xmlns:p14="http://schemas.microsoft.com/office/powerpoint/2010/main" val="37890645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4445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000" b="1" i="0" baseline="0">
              <a:solidFill>
                <a:schemeClr val="tx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Title 4"/>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7" name="Text Placeholder 6"/>
          <p:cNvSpPr>
            <a:spLocks noGrp="1"/>
          </p:cNvSpPr>
          <p:nvPr>
            <p:ph type="body" sz="quarter" idx="10" hasCustomPrompt="1"/>
          </p:nvPr>
        </p:nvSpPr>
        <p:spPr>
          <a:xfrm>
            <a:off x="311150" y="60643"/>
            <a:ext cx="10287000" cy="217774"/>
          </a:xfrm>
          <a:prstGeom prst="rect">
            <a:avLst/>
          </a:prstGeom>
        </p:spPr>
        <p:txBody>
          <a:bodyPr vert="horz" lIns="0" tIns="0" rIns="0" bIns="0" rtlCol="0" anchor="ctr" anchorCtr="0">
            <a:noAutofit/>
          </a:bodyPr>
          <a:lstStyle>
            <a:lvl1pPr marL="0" indent="0">
              <a:buNone/>
              <a:defRPr lang="en-US" sz="1200" b="0" i="1" dirty="0" smtClean="0">
                <a:solidFill>
                  <a:schemeClr val="tx2"/>
                </a:solidFill>
                <a:latin typeface="Calibri" panose="020F0502020204030204" pitchFamily="34" charset="0"/>
                <a:ea typeface="+mj-ea"/>
                <a:cs typeface="Calibri" panose="020F0502020204030204" pitchFamily="34" charset="0"/>
              </a:defRPr>
            </a:lvl1pPr>
            <a:lvl2pPr>
              <a:defRPr lang="en-US" dirty="0" smtClean="0"/>
            </a:lvl2pPr>
            <a:lvl3pPr>
              <a:defRPr lang="en-US" dirty="0" smtClean="0"/>
            </a:lvl3pPr>
            <a:lvl4pPr>
              <a:defRPr lang="en-US" dirty="0" smtClean="0"/>
            </a:lvl4pPr>
            <a:lvl5pPr>
              <a:defRPr lang="en-US" dirty="0"/>
            </a:lvl5pPr>
          </a:lstStyle>
          <a:p>
            <a:pPr lvl="0">
              <a:lnSpc>
                <a:spcPct val="85000"/>
              </a:lnSpc>
              <a:spcBef>
                <a:spcPct val="0"/>
              </a:spcBef>
            </a:pPr>
            <a:r>
              <a:rPr lang="en-US"/>
              <a:t>Section</a:t>
            </a:r>
          </a:p>
        </p:txBody>
      </p:sp>
    </p:spTree>
    <p:extLst>
      <p:ext uri="{BB962C8B-B14F-4D97-AF65-F5344CB8AC3E}">
        <p14:creationId xmlns:p14="http://schemas.microsoft.com/office/powerpoint/2010/main" val="273259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3459382" y="-1"/>
            <a:ext cx="4006430" cy="6858001"/>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7296891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4926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565827" y="3539600"/>
            <a:ext cx="3539988" cy="2711731"/>
          </a:xfrm>
          <a:prstGeom prst="rect">
            <a:avLst/>
          </a:prstGeom>
          <a:solidFill>
            <a:schemeClr val="bg1">
              <a:lumMod val="95000"/>
            </a:schemeClr>
          </a:solidFill>
        </p:spPr>
        <p:txBody>
          <a:bodyPr>
            <a:normAutofit/>
          </a:bodyPr>
          <a:lstStyle>
            <a:lvl1pPr>
              <a:defRPr sz="1100"/>
            </a:lvl1pPr>
          </a:lstStyle>
          <a:p>
            <a:endParaRPr lang="en-US"/>
          </a:p>
        </p:txBody>
      </p:sp>
      <p:sp>
        <p:nvSpPr>
          <p:cNvPr id="6" name="Picture Placeholder 8">
            <a:extLst>
              <a:ext uri="{FF2B5EF4-FFF2-40B4-BE49-F238E27FC236}">
                <a16:creationId xmlns:a16="http://schemas.microsoft.com/office/drawing/2014/main" id="{58AE8519-78FB-684C-9975-FBB1F19FAAD6}"/>
              </a:ext>
            </a:extLst>
          </p:cNvPr>
          <p:cNvSpPr>
            <a:spLocks noGrp="1"/>
          </p:cNvSpPr>
          <p:nvPr>
            <p:ph type="pic" sz="quarter" idx="15"/>
          </p:nvPr>
        </p:nvSpPr>
        <p:spPr>
          <a:xfrm>
            <a:off x="4326006" y="3539600"/>
            <a:ext cx="3539988" cy="2711731"/>
          </a:xfrm>
          <a:prstGeom prst="rect">
            <a:avLst/>
          </a:prstGeom>
          <a:solidFill>
            <a:schemeClr val="bg1">
              <a:lumMod val="95000"/>
            </a:schemeClr>
          </a:solidFill>
        </p:spPr>
        <p:txBody>
          <a:bodyPr>
            <a:normAutofit/>
          </a:bodyPr>
          <a:lstStyle>
            <a:lvl1pPr>
              <a:defRPr sz="1100"/>
            </a:lvl1pPr>
          </a:lstStyle>
          <a:p>
            <a:endParaRPr lang="en-US"/>
          </a:p>
        </p:txBody>
      </p:sp>
      <p:sp>
        <p:nvSpPr>
          <p:cNvPr id="8" name="Picture Placeholder 8">
            <a:extLst>
              <a:ext uri="{FF2B5EF4-FFF2-40B4-BE49-F238E27FC236}">
                <a16:creationId xmlns:a16="http://schemas.microsoft.com/office/drawing/2014/main" id="{CA58862C-B2CA-F448-9DE7-A8919CE5FCB0}"/>
              </a:ext>
            </a:extLst>
          </p:cNvPr>
          <p:cNvSpPr>
            <a:spLocks noGrp="1"/>
          </p:cNvSpPr>
          <p:nvPr>
            <p:ph type="pic" sz="quarter" idx="16"/>
          </p:nvPr>
        </p:nvSpPr>
        <p:spPr>
          <a:xfrm>
            <a:off x="8086185" y="3539600"/>
            <a:ext cx="3539988" cy="2711731"/>
          </a:xfrm>
          <a:prstGeom prst="rect">
            <a:avLst/>
          </a:prstGeom>
          <a:solidFill>
            <a:schemeClr val="bg1">
              <a:lumMod val="95000"/>
            </a:schemeClr>
          </a:solidFill>
        </p:spPr>
        <p:txBody>
          <a:bodyPr>
            <a:normAutofit/>
          </a:bodyPr>
          <a:lstStyle>
            <a:lvl1pPr>
              <a:defRPr sz="1100"/>
            </a:lvl1pPr>
          </a:lstStyle>
          <a:p>
            <a:endParaRPr lang="en-US"/>
          </a:p>
        </p:txBody>
      </p:sp>
      <p:pic>
        <p:nvPicPr>
          <p:cNvPr id="5" name="Graphic 4">
            <a:extLst>
              <a:ext uri="{FF2B5EF4-FFF2-40B4-BE49-F238E27FC236}">
                <a16:creationId xmlns:a16="http://schemas.microsoft.com/office/drawing/2014/main" id="{45A89B42-789F-DD4A-AD23-319E5F294E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1515" y="0"/>
            <a:ext cx="1080485" cy="1691640"/>
          </a:xfrm>
          <a:prstGeom prst="rect">
            <a:avLst/>
          </a:prstGeom>
        </p:spPr>
      </p:pic>
    </p:spTree>
    <p:extLst>
      <p:ext uri="{BB962C8B-B14F-4D97-AF65-F5344CB8AC3E}">
        <p14:creationId xmlns:p14="http://schemas.microsoft.com/office/powerpoint/2010/main" val="1063966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A58862C-B2CA-F448-9DE7-A8919CE5FCB0}"/>
              </a:ext>
            </a:extLst>
          </p:cNvPr>
          <p:cNvSpPr>
            <a:spLocks noGrp="1"/>
          </p:cNvSpPr>
          <p:nvPr>
            <p:ph type="pic" sz="quarter" idx="16"/>
          </p:nvPr>
        </p:nvSpPr>
        <p:spPr>
          <a:xfrm>
            <a:off x="0" y="1960710"/>
            <a:ext cx="7091404" cy="4897289"/>
          </a:xfrm>
          <a:prstGeom prst="rect">
            <a:avLst/>
          </a:prstGeom>
          <a:solidFill>
            <a:schemeClr val="bg1">
              <a:lumMod val="95000"/>
            </a:schemeClr>
          </a:solidFill>
        </p:spPr>
        <p:txBody>
          <a:bodyPr>
            <a:normAutofit/>
          </a:bodyPr>
          <a:lstStyle>
            <a:lvl1pPr>
              <a:defRPr sz="1100"/>
            </a:lvl1pPr>
          </a:lstStyle>
          <a:p>
            <a:endParaRPr lang="en-US"/>
          </a:p>
        </p:txBody>
      </p:sp>
      <p:pic>
        <p:nvPicPr>
          <p:cNvPr id="3" name="Graphic 2">
            <a:extLst>
              <a:ext uri="{FF2B5EF4-FFF2-40B4-BE49-F238E27FC236}">
                <a16:creationId xmlns:a16="http://schemas.microsoft.com/office/drawing/2014/main" id="{283AD57E-5FBA-A54C-9514-13F297239F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1515" y="0"/>
            <a:ext cx="1080485" cy="1691640"/>
          </a:xfrm>
          <a:prstGeom prst="rect">
            <a:avLst/>
          </a:prstGeom>
        </p:spPr>
      </p:pic>
    </p:spTree>
    <p:extLst>
      <p:ext uri="{BB962C8B-B14F-4D97-AF65-F5344CB8AC3E}">
        <p14:creationId xmlns:p14="http://schemas.microsoft.com/office/powerpoint/2010/main" val="3460705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565827" y="596375"/>
            <a:ext cx="3539988" cy="2711731"/>
          </a:xfrm>
          <a:prstGeom prst="rect">
            <a:avLst/>
          </a:prstGeom>
          <a:solidFill>
            <a:schemeClr val="bg1">
              <a:lumMod val="95000"/>
            </a:schemeClr>
          </a:solidFill>
        </p:spPr>
        <p:txBody>
          <a:bodyPr>
            <a:normAutofit/>
          </a:bodyPr>
          <a:lstStyle>
            <a:lvl1pPr>
              <a:defRPr sz="1100"/>
            </a:lvl1pPr>
          </a:lstStyle>
          <a:p>
            <a:endParaRPr lang="en-US"/>
          </a:p>
        </p:txBody>
      </p:sp>
      <p:sp>
        <p:nvSpPr>
          <p:cNvPr id="6" name="Picture Placeholder 8">
            <a:extLst>
              <a:ext uri="{FF2B5EF4-FFF2-40B4-BE49-F238E27FC236}">
                <a16:creationId xmlns:a16="http://schemas.microsoft.com/office/drawing/2014/main" id="{58AE8519-78FB-684C-9975-FBB1F19FAAD6}"/>
              </a:ext>
            </a:extLst>
          </p:cNvPr>
          <p:cNvSpPr>
            <a:spLocks noGrp="1"/>
          </p:cNvSpPr>
          <p:nvPr>
            <p:ph type="pic" sz="quarter" idx="15"/>
          </p:nvPr>
        </p:nvSpPr>
        <p:spPr>
          <a:xfrm>
            <a:off x="4326006" y="596375"/>
            <a:ext cx="3539988" cy="2711731"/>
          </a:xfrm>
          <a:prstGeom prst="rect">
            <a:avLst/>
          </a:prstGeom>
          <a:solidFill>
            <a:schemeClr val="bg1">
              <a:lumMod val="95000"/>
            </a:schemeClr>
          </a:solidFill>
        </p:spPr>
        <p:txBody>
          <a:bodyPr>
            <a:normAutofit/>
          </a:bodyPr>
          <a:lstStyle>
            <a:lvl1pPr>
              <a:defRPr sz="1100"/>
            </a:lvl1pPr>
          </a:lstStyle>
          <a:p>
            <a:endParaRPr lang="en-US"/>
          </a:p>
        </p:txBody>
      </p:sp>
      <p:sp>
        <p:nvSpPr>
          <p:cNvPr id="8" name="Picture Placeholder 8">
            <a:extLst>
              <a:ext uri="{FF2B5EF4-FFF2-40B4-BE49-F238E27FC236}">
                <a16:creationId xmlns:a16="http://schemas.microsoft.com/office/drawing/2014/main" id="{CA58862C-B2CA-F448-9DE7-A8919CE5FCB0}"/>
              </a:ext>
            </a:extLst>
          </p:cNvPr>
          <p:cNvSpPr>
            <a:spLocks noGrp="1"/>
          </p:cNvSpPr>
          <p:nvPr>
            <p:ph type="pic" sz="quarter" idx="16"/>
          </p:nvPr>
        </p:nvSpPr>
        <p:spPr>
          <a:xfrm>
            <a:off x="8086185" y="596375"/>
            <a:ext cx="3539988" cy="2711731"/>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1506225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A58862C-B2CA-F448-9DE7-A8919CE5FCB0}"/>
              </a:ext>
            </a:extLst>
          </p:cNvPr>
          <p:cNvSpPr>
            <a:spLocks noGrp="1"/>
          </p:cNvSpPr>
          <p:nvPr>
            <p:ph type="pic" sz="quarter" idx="16"/>
          </p:nvPr>
        </p:nvSpPr>
        <p:spPr>
          <a:xfrm>
            <a:off x="5100596" y="1960710"/>
            <a:ext cx="7091404" cy="4897289"/>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201211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60DCC4A6-2FD6-F747-A2BE-498F7FF757F9}"/>
              </a:ext>
            </a:extLst>
          </p:cNvPr>
          <p:cNvSpPr>
            <a:spLocks noGrp="1"/>
          </p:cNvSpPr>
          <p:nvPr>
            <p:ph type="pic" sz="quarter" idx="14"/>
          </p:nvPr>
        </p:nvSpPr>
        <p:spPr>
          <a:xfrm>
            <a:off x="-179685" y="-193964"/>
            <a:ext cx="12551370" cy="4844792"/>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1659761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60DCC4A6-2FD6-F747-A2BE-498F7FF757F9}"/>
              </a:ext>
            </a:extLst>
          </p:cNvPr>
          <p:cNvSpPr>
            <a:spLocks noGrp="1"/>
          </p:cNvSpPr>
          <p:nvPr>
            <p:ph type="pic" sz="quarter" idx="14"/>
          </p:nvPr>
        </p:nvSpPr>
        <p:spPr>
          <a:xfrm>
            <a:off x="1065331" y="2206421"/>
            <a:ext cx="2530510" cy="2529850"/>
          </a:xfrm>
          <a:prstGeom prst="rect">
            <a:avLst/>
          </a:prstGeom>
          <a:solidFill>
            <a:schemeClr val="bg1">
              <a:lumMod val="95000"/>
            </a:schemeClr>
          </a:solidFill>
        </p:spPr>
        <p:txBody>
          <a:bodyPr>
            <a:normAutofit/>
          </a:bodyPr>
          <a:lstStyle>
            <a:lvl1pPr>
              <a:defRPr sz="1100"/>
            </a:lvl1pPr>
          </a:lstStyle>
          <a:p>
            <a:endParaRPr lang="en-US"/>
          </a:p>
        </p:txBody>
      </p:sp>
      <p:sp>
        <p:nvSpPr>
          <p:cNvPr id="7" name="Picture Placeholder 8">
            <a:extLst>
              <a:ext uri="{FF2B5EF4-FFF2-40B4-BE49-F238E27FC236}">
                <a16:creationId xmlns:a16="http://schemas.microsoft.com/office/drawing/2014/main" id="{B941A67B-980B-DF43-90C4-DF4F7E3B5880}"/>
              </a:ext>
            </a:extLst>
          </p:cNvPr>
          <p:cNvSpPr>
            <a:spLocks noGrp="1"/>
          </p:cNvSpPr>
          <p:nvPr>
            <p:ph type="pic" sz="quarter" idx="15"/>
          </p:nvPr>
        </p:nvSpPr>
        <p:spPr>
          <a:xfrm>
            <a:off x="4902162" y="2206421"/>
            <a:ext cx="2530510" cy="2529850"/>
          </a:xfrm>
          <a:prstGeom prst="rect">
            <a:avLst/>
          </a:prstGeom>
          <a:solidFill>
            <a:schemeClr val="bg1">
              <a:lumMod val="95000"/>
            </a:schemeClr>
          </a:solidFill>
        </p:spPr>
        <p:txBody>
          <a:bodyPr>
            <a:normAutofit/>
          </a:bodyPr>
          <a:lstStyle>
            <a:lvl1pPr>
              <a:defRPr sz="1100"/>
            </a:lvl1pPr>
          </a:lstStyle>
          <a:p>
            <a:endParaRPr lang="en-US"/>
          </a:p>
        </p:txBody>
      </p:sp>
      <p:sp>
        <p:nvSpPr>
          <p:cNvPr id="8" name="Picture Placeholder 8">
            <a:extLst>
              <a:ext uri="{FF2B5EF4-FFF2-40B4-BE49-F238E27FC236}">
                <a16:creationId xmlns:a16="http://schemas.microsoft.com/office/drawing/2014/main" id="{29E2E14A-C4D1-704A-828D-BDEDAE3AFE40}"/>
              </a:ext>
            </a:extLst>
          </p:cNvPr>
          <p:cNvSpPr>
            <a:spLocks noGrp="1"/>
          </p:cNvSpPr>
          <p:nvPr>
            <p:ph type="pic" sz="quarter" idx="16"/>
          </p:nvPr>
        </p:nvSpPr>
        <p:spPr>
          <a:xfrm>
            <a:off x="8596158" y="2206421"/>
            <a:ext cx="2530510" cy="2529850"/>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2783700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843395A0-58FE-1B42-95C8-016C9171C6F4}"/>
              </a:ext>
            </a:extLst>
          </p:cNvPr>
          <p:cNvSpPr>
            <a:spLocks noGrp="1"/>
          </p:cNvSpPr>
          <p:nvPr>
            <p:ph type="pic" sz="quarter" idx="15"/>
          </p:nvPr>
        </p:nvSpPr>
        <p:spPr>
          <a:xfrm>
            <a:off x="7947502" y="1267557"/>
            <a:ext cx="2405694" cy="2405068"/>
          </a:xfrm>
          <a:prstGeom prst="ellipse">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584656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843395A0-58FE-1B42-95C8-016C9171C6F4}"/>
              </a:ext>
            </a:extLst>
          </p:cNvPr>
          <p:cNvSpPr>
            <a:spLocks noGrp="1"/>
          </p:cNvSpPr>
          <p:nvPr>
            <p:ph type="pic" sz="quarter" idx="15"/>
          </p:nvPr>
        </p:nvSpPr>
        <p:spPr>
          <a:xfrm>
            <a:off x="1499271" y="2576377"/>
            <a:ext cx="1656199" cy="1655768"/>
          </a:xfrm>
          <a:prstGeom prst="ellipse">
            <a:avLst/>
          </a:prstGeom>
          <a:solidFill>
            <a:schemeClr val="bg1">
              <a:lumMod val="95000"/>
            </a:schemeClr>
          </a:solidFill>
        </p:spPr>
        <p:txBody>
          <a:bodyPr>
            <a:normAutofit/>
          </a:bodyPr>
          <a:lstStyle>
            <a:lvl1pPr>
              <a:defRPr sz="1100"/>
            </a:lvl1pPr>
          </a:lstStyle>
          <a:p>
            <a:endParaRPr lang="en-US"/>
          </a:p>
        </p:txBody>
      </p:sp>
      <p:sp>
        <p:nvSpPr>
          <p:cNvPr id="7" name="Picture Placeholder 8">
            <a:extLst>
              <a:ext uri="{FF2B5EF4-FFF2-40B4-BE49-F238E27FC236}">
                <a16:creationId xmlns:a16="http://schemas.microsoft.com/office/drawing/2014/main" id="{DE6A91D4-6DC2-5345-B2B4-58F3C00DFEBC}"/>
              </a:ext>
            </a:extLst>
          </p:cNvPr>
          <p:cNvSpPr>
            <a:spLocks noGrp="1"/>
          </p:cNvSpPr>
          <p:nvPr>
            <p:ph type="pic" sz="quarter" idx="16"/>
          </p:nvPr>
        </p:nvSpPr>
        <p:spPr>
          <a:xfrm>
            <a:off x="5267899" y="2576377"/>
            <a:ext cx="1656199" cy="1655768"/>
          </a:xfrm>
          <a:prstGeom prst="ellipse">
            <a:avLst/>
          </a:prstGeom>
          <a:solidFill>
            <a:schemeClr val="bg1">
              <a:lumMod val="95000"/>
            </a:schemeClr>
          </a:solidFill>
        </p:spPr>
        <p:txBody>
          <a:bodyPr>
            <a:normAutofit/>
          </a:bodyPr>
          <a:lstStyle>
            <a:lvl1pPr>
              <a:defRPr sz="1100"/>
            </a:lvl1pPr>
          </a:lstStyle>
          <a:p>
            <a:endParaRPr lang="en-US"/>
          </a:p>
        </p:txBody>
      </p:sp>
      <p:sp>
        <p:nvSpPr>
          <p:cNvPr id="8" name="Picture Placeholder 8">
            <a:extLst>
              <a:ext uri="{FF2B5EF4-FFF2-40B4-BE49-F238E27FC236}">
                <a16:creationId xmlns:a16="http://schemas.microsoft.com/office/drawing/2014/main" id="{66D1ACB2-8356-9645-B447-9C49CDC05C97}"/>
              </a:ext>
            </a:extLst>
          </p:cNvPr>
          <p:cNvSpPr>
            <a:spLocks noGrp="1"/>
          </p:cNvSpPr>
          <p:nvPr>
            <p:ph type="pic" sz="quarter" idx="17"/>
          </p:nvPr>
        </p:nvSpPr>
        <p:spPr>
          <a:xfrm>
            <a:off x="9036527" y="2576377"/>
            <a:ext cx="1656199" cy="1655768"/>
          </a:xfrm>
          <a:prstGeom prst="ellipse">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235821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269097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000" b="1" i="0" baseline="0">
              <a:solidFill>
                <a:schemeClr val="tx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Title 4"/>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11" name="Slide Number Placeholder 10"/>
          <p:cNvSpPr>
            <a:spLocks noGrp="1"/>
          </p:cNvSpPr>
          <p:nvPr>
            <p:ph type="sldNum" sz="quarter" idx="11"/>
          </p:nvPr>
        </p:nvSpPr>
        <p:spPr/>
        <p:txBody>
          <a:bodyPr/>
          <a:lstStyle/>
          <a:p>
            <a:fld id="{19B76CC6-2F0E-4D5A-91A3-99F3F07CD14B}" type="slidenum">
              <a:rPr lang="en-US" smtClean="0"/>
              <a:t>‹#›</a:t>
            </a:fld>
            <a:endParaRPr lang="en-US"/>
          </a:p>
        </p:txBody>
      </p:sp>
    </p:spTree>
    <p:extLst>
      <p:ext uri="{BB962C8B-B14F-4D97-AF65-F5344CB8AC3E}">
        <p14:creationId xmlns:p14="http://schemas.microsoft.com/office/powerpoint/2010/main" val="3574713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179685" y="-193964"/>
            <a:ext cx="12551370" cy="4857404"/>
          </a:xfrm>
          <a:prstGeom prst="rect">
            <a:avLst/>
          </a:prstGeom>
          <a:solidFill>
            <a:schemeClr val="bg1">
              <a:lumMod val="95000"/>
            </a:schemeClr>
          </a:solidFill>
        </p:spPr>
        <p:txBody>
          <a:bodyPr>
            <a:normAutofit/>
          </a:bodyPr>
          <a:lstStyle>
            <a:lvl1pPr>
              <a:defRPr sz="1100"/>
            </a:lvl1pPr>
          </a:lstStyle>
          <a:p>
            <a:endParaRPr lang="en-US"/>
          </a:p>
        </p:txBody>
      </p:sp>
      <p:sp>
        <p:nvSpPr>
          <p:cNvPr id="8" name="Picture Placeholder 8">
            <a:extLst>
              <a:ext uri="{FF2B5EF4-FFF2-40B4-BE49-F238E27FC236}">
                <a16:creationId xmlns:a16="http://schemas.microsoft.com/office/drawing/2014/main" id="{66D1ACB2-8356-9645-B447-9C49CDC05C97}"/>
              </a:ext>
            </a:extLst>
          </p:cNvPr>
          <p:cNvSpPr>
            <a:spLocks noGrp="1"/>
          </p:cNvSpPr>
          <p:nvPr>
            <p:ph type="pic" sz="quarter" idx="17"/>
          </p:nvPr>
        </p:nvSpPr>
        <p:spPr>
          <a:xfrm>
            <a:off x="9584555" y="4188456"/>
            <a:ext cx="933847" cy="933604"/>
          </a:xfrm>
          <a:prstGeom prst="ellipse">
            <a:avLst/>
          </a:prstGeom>
          <a:solidFill>
            <a:schemeClr val="bg1">
              <a:lumMod val="95000"/>
            </a:schemeClr>
          </a:solidFill>
        </p:spPr>
        <p:txBody>
          <a:bodyPr>
            <a:normAutofit/>
          </a:bodyPr>
          <a:lstStyle>
            <a:lvl1pPr>
              <a:defRPr sz="1100"/>
            </a:lvl1pPr>
          </a:lstStyle>
          <a:p>
            <a:endParaRPr lang="en-US"/>
          </a:p>
        </p:txBody>
      </p:sp>
      <p:sp>
        <p:nvSpPr>
          <p:cNvPr id="13" name="Picture Placeholder 8">
            <a:extLst>
              <a:ext uri="{FF2B5EF4-FFF2-40B4-BE49-F238E27FC236}">
                <a16:creationId xmlns:a16="http://schemas.microsoft.com/office/drawing/2014/main" id="{DC54CAB7-EB23-F847-BEB0-5584FA685953}"/>
              </a:ext>
            </a:extLst>
          </p:cNvPr>
          <p:cNvSpPr>
            <a:spLocks noGrp="1"/>
          </p:cNvSpPr>
          <p:nvPr>
            <p:ph type="pic" sz="quarter" idx="18"/>
          </p:nvPr>
        </p:nvSpPr>
        <p:spPr>
          <a:xfrm>
            <a:off x="6947568" y="4188456"/>
            <a:ext cx="933847" cy="933604"/>
          </a:xfrm>
          <a:prstGeom prst="ellipse">
            <a:avLst/>
          </a:prstGeom>
          <a:solidFill>
            <a:schemeClr val="bg1">
              <a:lumMod val="95000"/>
            </a:schemeClr>
          </a:solidFill>
        </p:spPr>
        <p:txBody>
          <a:bodyPr>
            <a:normAutofit/>
          </a:bodyPr>
          <a:lstStyle>
            <a:lvl1pPr>
              <a:defRPr sz="1100"/>
            </a:lvl1pPr>
          </a:lstStyle>
          <a:p>
            <a:endParaRPr lang="en-US"/>
          </a:p>
        </p:txBody>
      </p:sp>
      <p:sp>
        <p:nvSpPr>
          <p:cNvPr id="14" name="Picture Placeholder 8">
            <a:extLst>
              <a:ext uri="{FF2B5EF4-FFF2-40B4-BE49-F238E27FC236}">
                <a16:creationId xmlns:a16="http://schemas.microsoft.com/office/drawing/2014/main" id="{B63C59D7-89AA-EB4F-A919-521DB3CD0251}"/>
              </a:ext>
            </a:extLst>
          </p:cNvPr>
          <p:cNvSpPr>
            <a:spLocks noGrp="1"/>
          </p:cNvSpPr>
          <p:nvPr>
            <p:ph type="pic" sz="quarter" idx="19"/>
          </p:nvPr>
        </p:nvSpPr>
        <p:spPr>
          <a:xfrm>
            <a:off x="4310582" y="4188456"/>
            <a:ext cx="933847" cy="933604"/>
          </a:xfrm>
          <a:prstGeom prst="ellipse">
            <a:avLst/>
          </a:prstGeom>
          <a:solidFill>
            <a:schemeClr val="bg1">
              <a:lumMod val="95000"/>
            </a:schemeClr>
          </a:solidFill>
        </p:spPr>
        <p:txBody>
          <a:bodyPr>
            <a:normAutofit/>
          </a:bodyPr>
          <a:lstStyle>
            <a:lvl1pPr>
              <a:defRPr sz="1100"/>
            </a:lvl1pPr>
          </a:lstStyle>
          <a:p>
            <a:endParaRPr lang="en-US"/>
          </a:p>
        </p:txBody>
      </p:sp>
      <p:sp>
        <p:nvSpPr>
          <p:cNvPr id="15" name="Picture Placeholder 8">
            <a:extLst>
              <a:ext uri="{FF2B5EF4-FFF2-40B4-BE49-F238E27FC236}">
                <a16:creationId xmlns:a16="http://schemas.microsoft.com/office/drawing/2014/main" id="{9AAE56DF-077B-E646-89FF-43ADF7F1D5D9}"/>
              </a:ext>
            </a:extLst>
          </p:cNvPr>
          <p:cNvSpPr>
            <a:spLocks noGrp="1"/>
          </p:cNvSpPr>
          <p:nvPr>
            <p:ph type="pic" sz="quarter" idx="20"/>
          </p:nvPr>
        </p:nvSpPr>
        <p:spPr>
          <a:xfrm>
            <a:off x="1673595" y="4188456"/>
            <a:ext cx="933847" cy="933604"/>
          </a:xfrm>
          <a:prstGeom prst="ellipse">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2178255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4326005" y="606669"/>
            <a:ext cx="6946979" cy="5644661"/>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1693691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0" y="0"/>
            <a:ext cx="6095998" cy="6858000"/>
          </a:xfrm>
          <a:prstGeom prst="rect">
            <a:avLst/>
          </a:prstGeom>
          <a:solidFill>
            <a:schemeClr val="bg1">
              <a:lumMod val="95000"/>
            </a:schemeClr>
          </a:solidFill>
        </p:spPr>
        <p:txBody>
          <a:bodyPr>
            <a:normAutofit/>
          </a:bodyPr>
          <a:lstStyle>
            <a:lvl1pPr>
              <a:defRPr sz="1100"/>
            </a:lvl1pPr>
          </a:lstStyle>
          <a:p>
            <a:endParaRPr lang="en-US"/>
          </a:p>
        </p:txBody>
      </p:sp>
      <p:sp>
        <p:nvSpPr>
          <p:cNvPr id="4" name="Picture Placeholder 8">
            <a:extLst>
              <a:ext uri="{FF2B5EF4-FFF2-40B4-BE49-F238E27FC236}">
                <a16:creationId xmlns:a16="http://schemas.microsoft.com/office/drawing/2014/main" id="{9E562AF5-FAC9-A84D-AD5C-A374D2E93A8A}"/>
              </a:ext>
            </a:extLst>
          </p:cNvPr>
          <p:cNvSpPr>
            <a:spLocks noGrp="1"/>
          </p:cNvSpPr>
          <p:nvPr>
            <p:ph type="pic" sz="quarter" idx="15"/>
          </p:nvPr>
        </p:nvSpPr>
        <p:spPr>
          <a:xfrm>
            <a:off x="6096002" y="0"/>
            <a:ext cx="6095998" cy="6858000"/>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2099680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565826" y="606670"/>
            <a:ext cx="7300167" cy="5644661"/>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3299853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0" y="-1"/>
            <a:ext cx="6043975" cy="3429001"/>
          </a:xfrm>
          <a:prstGeom prst="rect">
            <a:avLst/>
          </a:prstGeom>
          <a:solidFill>
            <a:schemeClr val="bg1">
              <a:lumMod val="95000"/>
            </a:schemeClr>
          </a:solidFill>
        </p:spPr>
        <p:txBody>
          <a:bodyPr>
            <a:normAutofit/>
          </a:bodyPr>
          <a:lstStyle>
            <a:lvl1pPr>
              <a:defRPr sz="1100"/>
            </a:lvl1pPr>
          </a:lstStyle>
          <a:p>
            <a:endParaRPr lang="en-US"/>
          </a:p>
        </p:txBody>
      </p:sp>
      <p:sp>
        <p:nvSpPr>
          <p:cNvPr id="6" name="Picture Placeholder 8">
            <a:extLst>
              <a:ext uri="{FF2B5EF4-FFF2-40B4-BE49-F238E27FC236}">
                <a16:creationId xmlns:a16="http://schemas.microsoft.com/office/drawing/2014/main" id="{DADBEEFD-7546-0D4C-B3C2-9486181922F8}"/>
              </a:ext>
            </a:extLst>
          </p:cNvPr>
          <p:cNvSpPr>
            <a:spLocks noGrp="1"/>
          </p:cNvSpPr>
          <p:nvPr>
            <p:ph type="pic" sz="quarter" idx="15"/>
          </p:nvPr>
        </p:nvSpPr>
        <p:spPr>
          <a:xfrm>
            <a:off x="6148026" y="-1"/>
            <a:ext cx="6043975" cy="3429001"/>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3531330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ADBEEFD-7546-0D4C-B3C2-9486181922F8}"/>
              </a:ext>
            </a:extLst>
          </p:cNvPr>
          <p:cNvSpPr>
            <a:spLocks noGrp="1"/>
          </p:cNvSpPr>
          <p:nvPr>
            <p:ph type="pic" sz="quarter" idx="15"/>
          </p:nvPr>
        </p:nvSpPr>
        <p:spPr>
          <a:xfrm>
            <a:off x="6096000" y="-1"/>
            <a:ext cx="6096001" cy="6858001"/>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2758704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0" y="3429000"/>
            <a:ext cx="6043975" cy="3429001"/>
          </a:xfrm>
          <a:prstGeom prst="rect">
            <a:avLst/>
          </a:prstGeom>
          <a:solidFill>
            <a:schemeClr val="bg1">
              <a:lumMod val="95000"/>
            </a:schemeClr>
          </a:solidFill>
        </p:spPr>
        <p:txBody>
          <a:bodyPr>
            <a:normAutofit/>
          </a:bodyPr>
          <a:lstStyle>
            <a:lvl1pPr>
              <a:defRPr sz="1100"/>
            </a:lvl1pPr>
          </a:lstStyle>
          <a:p>
            <a:endParaRPr lang="en-US"/>
          </a:p>
        </p:txBody>
      </p:sp>
      <p:sp>
        <p:nvSpPr>
          <p:cNvPr id="6" name="Picture Placeholder 8">
            <a:extLst>
              <a:ext uri="{FF2B5EF4-FFF2-40B4-BE49-F238E27FC236}">
                <a16:creationId xmlns:a16="http://schemas.microsoft.com/office/drawing/2014/main" id="{DADBEEFD-7546-0D4C-B3C2-9486181922F8}"/>
              </a:ext>
            </a:extLst>
          </p:cNvPr>
          <p:cNvSpPr>
            <a:spLocks noGrp="1"/>
          </p:cNvSpPr>
          <p:nvPr>
            <p:ph type="pic" sz="quarter" idx="15"/>
          </p:nvPr>
        </p:nvSpPr>
        <p:spPr>
          <a:xfrm>
            <a:off x="6148026" y="3429000"/>
            <a:ext cx="6043975" cy="3429001"/>
          </a:xfrm>
          <a:prstGeom prst="rect">
            <a:avLst/>
          </a:prstGeom>
          <a:solidFill>
            <a:schemeClr val="bg1">
              <a:lumMod val="95000"/>
            </a:schemeClr>
          </a:solidFill>
        </p:spPr>
        <p:txBody>
          <a:bodyPr>
            <a:normAutofit/>
          </a:bodyPr>
          <a:lstStyle>
            <a:lvl1pPr>
              <a:defRPr sz="1100"/>
            </a:lvl1pPr>
          </a:lstStyle>
          <a:p>
            <a:endParaRPr lang="en-US"/>
          </a:p>
        </p:txBody>
      </p:sp>
      <p:pic>
        <p:nvPicPr>
          <p:cNvPr id="4" name="Graphic 3">
            <a:extLst>
              <a:ext uri="{FF2B5EF4-FFF2-40B4-BE49-F238E27FC236}">
                <a16:creationId xmlns:a16="http://schemas.microsoft.com/office/drawing/2014/main" id="{FA13B7E3-E5DA-9641-BEB1-279970B5BD0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1515" y="0"/>
            <a:ext cx="1080485" cy="1691640"/>
          </a:xfrm>
          <a:prstGeom prst="rect">
            <a:avLst/>
          </a:prstGeom>
        </p:spPr>
      </p:pic>
    </p:spTree>
    <p:extLst>
      <p:ext uri="{BB962C8B-B14F-4D97-AF65-F5344CB8AC3E}">
        <p14:creationId xmlns:p14="http://schemas.microsoft.com/office/powerpoint/2010/main" val="2293716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0" y="-1"/>
            <a:ext cx="6096001" cy="6858001"/>
          </a:xfrm>
          <a:prstGeom prst="rect">
            <a:avLst/>
          </a:prstGeom>
          <a:solidFill>
            <a:schemeClr val="bg1">
              <a:lumMod val="95000"/>
            </a:schemeClr>
          </a:solidFill>
        </p:spPr>
        <p:txBody>
          <a:bodyPr>
            <a:normAutofit/>
          </a:bodyPr>
          <a:lstStyle>
            <a:lvl1pPr>
              <a:defRPr sz="1100"/>
            </a:lvl1pPr>
          </a:lstStyle>
          <a:p>
            <a:endParaRPr lang="en-US"/>
          </a:p>
        </p:txBody>
      </p:sp>
      <p:pic>
        <p:nvPicPr>
          <p:cNvPr id="3" name="Graphic 2">
            <a:extLst>
              <a:ext uri="{FF2B5EF4-FFF2-40B4-BE49-F238E27FC236}">
                <a16:creationId xmlns:a16="http://schemas.microsoft.com/office/drawing/2014/main" id="{93F561DA-5E0C-6945-B8E8-8D76A0A2A7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1515" y="0"/>
            <a:ext cx="1080485" cy="1691640"/>
          </a:xfrm>
          <a:prstGeom prst="rect">
            <a:avLst/>
          </a:prstGeom>
        </p:spPr>
      </p:pic>
    </p:spTree>
    <p:extLst>
      <p:ext uri="{BB962C8B-B14F-4D97-AF65-F5344CB8AC3E}">
        <p14:creationId xmlns:p14="http://schemas.microsoft.com/office/powerpoint/2010/main" val="798555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0" y="-1"/>
            <a:ext cx="6096001" cy="6858001"/>
          </a:xfrm>
          <a:prstGeom prst="rect">
            <a:avLst/>
          </a:prstGeom>
          <a:solidFill>
            <a:schemeClr val="bg1">
              <a:lumMod val="95000"/>
            </a:schemeClr>
          </a:solidFill>
        </p:spPr>
        <p:txBody>
          <a:bodyPr>
            <a:normAutofit/>
          </a:bodyPr>
          <a:lstStyle>
            <a:lvl1pPr>
              <a:defRPr sz="1100"/>
            </a:lvl1pPr>
          </a:lstStyle>
          <a:p>
            <a:endParaRPr lang="en-US"/>
          </a:p>
        </p:txBody>
      </p:sp>
      <p:pic>
        <p:nvPicPr>
          <p:cNvPr id="3" name="Graphic 2">
            <a:extLst>
              <a:ext uri="{FF2B5EF4-FFF2-40B4-BE49-F238E27FC236}">
                <a16:creationId xmlns:a16="http://schemas.microsoft.com/office/drawing/2014/main" id="{69B2F62D-BFA1-294D-A88B-F01141B01C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1515" y="0"/>
            <a:ext cx="1080485" cy="1691640"/>
          </a:xfrm>
          <a:prstGeom prst="rect">
            <a:avLst/>
          </a:prstGeom>
        </p:spPr>
      </p:pic>
    </p:spTree>
    <p:extLst>
      <p:ext uri="{BB962C8B-B14F-4D97-AF65-F5344CB8AC3E}">
        <p14:creationId xmlns:p14="http://schemas.microsoft.com/office/powerpoint/2010/main" val="853126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6095999" y="-1"/>
            <a:ext cx="6096001" cy="6858001"/>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64527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906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Slide">
    <p:bg>
      <p:bgPr>
        <a:solidFill>
          <a:schemeClr val="bg1">
            <a:alpha val="90000"/>
          </a:schemeClr>
        </a:solidFill>
        <a:effectLst/>
      </p:bgPr>
    </p:bg>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1" y="-1"/>
            <a:ext cx="12192000" cy="6858001"/>
          </a:xfrm>
          <a:prstGeom prst="rect">
            <a:avLst/>
          </a:prstGeom>
          <a:solidFill>
            <a:schemeClr val="bg1">
              <a:lumMod val="95000"/>
            </a:schemeClr>
          </a:solidFill>
        </p:spPr>
        <p:txBody>
          <a:bodyPr>
            <a:normAutofit/>
          </a:bodyPr>
          <a:lstStyle>
            <a:lvl1pPr>
              <a:defRPr sz="1100"/>
            </a:lvl1pPr>
          </a:lstStyle>
          <a:p>
            <a:endParaRPr lang="en-US"/>
          </a:p>
        </p:txBody>
      </p:sp>
      <p:sp>
        <p:nvSpPr>
          <p:cNvPr id="3" name="Rectangle 2">
            <a:extLst>
              <a:ext uri="{FF2B5EF4-FFF2-40B4-BE49-F238E27FC236}">
                <a16:creationId xmlns:a16="http://schemas.microsoft.com/office/drawing/2014/main" id="{0CEA0114-0A9C-8E4C-95DD-A957E06EAF00}"/>
              </a:ext>
            </a:extLst>
          </p:cNvPr>
          <p:cNvSpPr/>
          <p:nvPr userDrawn="1"/>
        </p:nvSpPr>
        <p:spPr>
          <a:xfrm rot="10800000" flipV="1">
            <a:off x="1" y="-1"/>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506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3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6095999" y="3420587"/>
            <a:ext cx="6096001" cy="3437413"/>
          </a:xfrm>
          <a:prstGeom prst="rect">
            <a:avLst/>
          </a:prstGeom>
          <a:solidFill>
            <a:schemeClr val="bg1">
              <a:lumMod val="95000"/>
            </a:schemeClr>
          </a:solidFill>
        </p:spPr>
        <p:txBody>
          <a:bodyPr>
            <a:normAutofit/>
          </a:bodyPr>
          <a:lstStyle>
            <a:lvl1pPr>
              <a:defRPr sz="1100"/>
            </a:lvl1pPr>
          </a:lstStyle>
          <a:p>
            <a:endParaRPr lang="en-US"/>
          </a:p>
        </p:txBody>
      </p:sp>
      <p:sp>
        <p:nvSpPr>
          <p:cNvPr id="6" name="Picture Placeholder 8">
            <a:extLst>
              <a:ext uri="{FF2B5EF4-FFF2-40B4-BE49-F238E27FC236}">
                <a16:creationId xmlns:a16="http://schemas.microsoft.com/office/drawing/2014/main" id="{2F162C5B-4514-F947-B377-A408215A313E}"/>
              </a:ext>
            </a:extLst>
          </p:cNvPr>
          <p:cNvSpPr>
            <a:spLocks noGrp="1"/>
          </p:cNvSpPr>
          <p:nvPr>
            <p:ph type="pic" sz="quarter" idx="14"/>
          </p:nvPr>
        </p:nvSpPr>
        <p:spPr>
          <a:xfrm>
            <a:off x="-179685" y="-193964"/>
            <a:ext cx="6275684" cy="7245927"/>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3755059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4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1" y="0"/>
            <a:ext cx="6096001" cy="3437413"/>
          </a:xfrm>
          <a:prstGeom prst="rect">
            <a:avLst/>
          </a:prstGeom>
          <a:solidFill>
            <a:schemeClr val="bg1">
              <a:lumMod val="95000"/>
            </a:schemeClr>
          </a:solidFill>
        </p:spPr>
        <p:txBody>
          <a:bodyPr>
            <a:normAutofit/>
          </a:bodyPr>
          <a:lstStyle>
            <a:lvl1pPr>
              <a:defRPr sz="1100"/>
            </a:lvl1pPr>
          </a:lstStyle>
          <a:p>
            <a:endParaRPr lang="en-US"/>
          </a:p>
        </p:txBody>
      </p:sp>
      <p:sp>
        <p:nvSpPr>
          <p:cNvPr id="6" name="Picture Placeholder 8">
            <a:extLst>
              <a:ext uri="{FF2B5EF4-FFF2-40B4-BE49-F238E27FC236}">
                <a16:creationId xmlns:a16="http://schemas.microsoft.com/office/drawing/2014/main" id="{2F162C5B-4514-F947-B377-A408215A313E}"/>
              </a:ext>
            </a:extLst>
          </p:cNvPr>
          <p:cNvSpPr>
            <a:spLocks noGrp="1"/>
          </p:cNvSpPr>
          <p:nvPr>
            <p:ph type="pic" sz="quarter" idx="14"/>
          </p:nvPr>
        </p:nvSpPr>
        <p:spPr>
          <a:xfrm>
            <a:off x="6096000" y="-193964"/>
            <a:ext cx="6275684" cy="7245927"/>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4262397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5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F162C5B-4514-F947-B377-A408215A313E}"/>
              </a:ext>
            </a:extLst>
          </p:cNvPr>
          <p:cNvSpPr>
            <a:spLocks noGrp="1"/>
          </p:cNvSpPr>
          <p:nvPr>
            <p:ph type="pic" sz="quarter" idx="14"/>
          </p:nvPr>
        </p:nvSpPr>
        <p:spPr>
          <a:xfrm>
            <a:off x="6223516" y="-193964"/>
            <a:ext cx="6148168" cy="7245927"/>
          </a:xfrm>
          <a:prstGeom prst="rect">
            <a:avLst/>
          </a:prstGeom>
          <a:solidFill>
            <a:schemeClr val="bg1">
              <a:lumMod val="95000"/>
            </a:schemeClr>
          </a:solidFill>
        </p:spPr>
        <p:txBody>
          <a:bodyPr>
            <a:normAutofit/>
          </a:bodyPr>
          <a:lstStyle>
            <a:lvl1pPr>
              <a:defRPr sz="1100"/>
            </a:lvl1pPr>
          </a:lstStyle>
          <a:p>
            <a:endParaRPr lang="en-US"/>
          </a:p>
        </p:txBody>
      </p:sp>
      <p:sp>
        <p:nvSpPr>
          <p:cNvPr id="8" name="Picture Placeholder 31">
            <a:extLst>
              <a:ext uri="{FF2B5EF4-FFF2-40B4-BE49-F238E27FC236}">
                <a16:creationId xmlns:a16="http://schemas.microsoft.com/office/drawing/2014/main" id="{E9511ABF-E063-6C4A-99BE-8B7C7FAF3060}"/>
              </a:ext>
            </a:extLst>
          </p:cNvPr>
          <p:cNvSpPr>
            <a:spLocks noGrp="1"/>
          </p:cNvSpPr>
          <p:nvPr>
            <p:ph type="pic" sz="quarter" idx="15"/>
          </p:nvPr>
        </p:nvSpPr>
        <p:spPr>
          <a:xfrm>
            <a:off x="4879477" y="668010"/>
            <a:ext cx="2624530" cy="5545708"/>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1100"/>
            </a:lvl1pPr>
          </a:lstStyle>
          <a:p>
            <a:endParaRPr lang="en-US"/>
          </a:p>
        </p:txBody>
      </p:sp>
    </p:spTree>
    <p:extLst>
      <p:ext uri="{BB962C8B-B14F-4D97-AF65-F5344CB8AC3E}">
        <p14:creationId xmlns:p14="http://schemas.microsoft.com/office/powerpoint/2010/main" val="92002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6_Slide">
    <p:spTree>
      <p:nvGrpSpPr>
        <p:cNvPr id="1" name=""/>
        <p:cNvGrpSpPr/>
        <p:nvPr/>
      </p:nvGrpSpPr>
      <p:grpSpPr>
        <a:xfrm>
          <a:off x="0" y="0"/>
          <a:ext cx="0" cy="0"/>
          <a:chOff x="0" y="0"/>
          <a:chExt cx="0" cy="0"/>
        </a:xfrm>
      </p:grpSpPr>
      <p:sp>
        <p:nvSpPr>
          <p:cNvPr id="8" name="Picture Placeholder 31">
            <a:extLst>
              <a:ext uri="{FF2B5EF4-FFF2-40B4-BE49-F238E27FC236}">
                <a16:creationId xmlns:a16="http://schemas.microsoft.com/office/drawing/2014/main" id="{E9511ABF-E063-6C4A-99BE-8B7C7FAF3060}"/>
              </a:ext>
            </a:extLst>
          </p:cNvPr>
          <p:cNvSpPr>
            <a:spLocks noGrp="1"/>
          </p:cNvSpPr>
          <p:nvPr>
            <p:ph type="pic" sz="quarter" idx="15"/>
          </p:nvPr>
        </p:nvSpPr>
        <p:spPr>
          <a:xfrm>
            <a:off x="7989427" y="668010"/>
            <a:ext cx="2624530" cy="5545708"/>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1100"/>
            </a:lvl1pPr>
          </a:lstStyle>
          <a:p>
            <a:endParaRPr lang="en-US"/>
          </a:p>
        </p:txBody>
      </p:sp>
    </p:spTree>
    <p:extLst>
      <p:ext uri="{BB962C8B-B14F-4D97-AF65-F5344CB8AC3E}">
        <p14:creationId xmlns:p14="http://schemas.microsoft.com/office/powerpoint/2010/main" val="2684209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7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294E6288-BFA5-8B4A-9A86-A8A9FF485AAC}"/>
              </a:ext>
            </a:extLst>
          </p:cNvPr>
          <p:cNvSpPr>
            <a:spLocks noGrp="1"/>
          </p:cNvSpPr>
          <p:nvPr>
            <p:ph type="pic" sz="quarter" idx="14"/>
          </p:nvPr>
        </p:nvSpPr>
        <p:spPr>
          <a:xfrm>
            <a:off x="-179685" y="-193964"/>
            <a:ext cx="12551370" cy="3719499"/>
          </a:xfrm>
          <a:prstGeom prst="rect">
            <a:avLst/>
          </a:prstGeom>
          <a:solidFill>
            <a:schemeClr val="bg1">
              <a:lumMod val="95000"/>
            </a:schemeClr>
          </a:solidFill>
        </p:spPr>
        <p:txBody>
          <a:bodyPr>
            <a:normAutofit/>
          </a:bodyPr>
          <a:lstStyle>
            <a:lvl1pPr>
              <a:defRPr sz="1100"/>
            </a:lvl1pPr>
          </a:lstStyle>
          <a:p>
            <a:endParaRPr lang="en-US"/>
          </a:p>
        </p:txBody>
      </p:sp>
      <p:sp>
        <p:nvSpPr>
          <p:cNvPr id="6" name="Picture Placeholder 8">
            <a:extLst>
              <a:ext uri="{FF2B5EF4-FFF2-40B4-BE49-F238E27FC236}">
                <a16:creationId xmlns:a16="http://schemas.microsoft.com/office/drawing/2014/main" id="{F25BB659-5809-554B-9B37-6CF645A2B069}"/>
              </a:ext>
            </a:extLst>
          </p:cNvPr>
          <p:cNvSpPr>
            <a:spLocks noGrp="1"/>
          </p:cNvSpPr>
          <p:nvPr>
            <p:ph type="pic" sz="quarter" idx="15"/>
          </p:nvPr>
        </p:nvSpPr>
        <p:spPr>
          <a:xfrm>
            <a:off x="3997549" y="2842632"/>
            <a:ext cx="4206707" cy="5582458"/>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9254787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8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F25BB659-5809-554B-9B37-6CF645A2B069}"/>
              </a:ext>
            </a:extLst>
          </p:cNvPr>
          <p:cNvSpPr>
            <a:spLocks noGrp="1"/>
          </p:cNvSpPr>
          <p:nvPr>
            <p:ph type="pic" sz="quarter" idx="15"/>
          </p:nvPr>
        </p:nvSpPr>
        <p:spPr>
          <a:xfrm>
            <a:off x="1231521" y="1217999"/>
            <a:ext cx="3367261" cy="4468483"/>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2594242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9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294E6288-BFA5-8B4A-9A86-A8A9FF485AAC}"/>
              </a:ext>
            </a:extLst>
          </p:cNvPr>
          <p:cNvSpPr>
            <a:spLocks noGrp="1"/>
          </p:cNvSpPr>
          <p:nvPr>
            <p:ph type="pic" sz="quarter" idx="14"/>
          </p:nvPr>
        </p:nvSpPr>
        <p:spPr>
          <a:xfrm>
            <a:off x="0" y="604157"/>
            <a:ext cx="12192000" cy="3655023"/>
          </a:xfrm>
          <a:prstGeom prst="rect">
            <a:avLst/>
          </a:prstGeom>
          <a:solidFill>
            <a:schemeClr val="bg1">
              <a:lumMod val="95000"/>
            </a:schemeClr>
          </a:solidFill>
        </p:spPr>
        <p:txBody>
          <a:bodyPr>
            <a:normAutofit/>
          </a:bodyPr>
          <a:lstStyle>
            <a:lvl1pPr>
              <a:defRPr sz="1100"/>
            </a:lvl1pPr>
          </a:lstStyle>
          <a:p>
            <a:endParaRPr lang="en-US"/>
          </a:p>
        </p:txBody>
      </p:sp>
      <p:sp>
        <p:nvSpPr>
          <p:cNvPr id="6" name="Picture Placeholder 8">
            <a:extLst>
              <a:ext uri="{FF2B5EF4-FFF2-40B4-BE49-F238E27FC236}">
                <a16:creationId xmlns:a16="http://schemas.microsoft.com/office/drawing/2014/main" id="{F25BB659-5809-554B-9B37-6CF645A2B069}"/>
              </a:ext>
            </a:extLst>
          </p:cNvPr>
          <p:cNvSpPr>
            <a:spLocks noGrp="1"/>
          </p:cNvSpPr>
          <p:nvPr>
            <p:ph type="pic" sz="quarter" idx="15"/>
          </p:nvPr>
        </p:nvSpPr>
        <p:spPr>
          <a:xfrm>
            <a:off x="6193219" y="1630801"/>
            <a:ext cx="6285279" cy="3907180"/>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1263672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0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294E6288-BFA5-8B4A-9A86-A8A9FF485AAC}"/>
              </a:ext>
            </a:extLst>
          </p:cNvPr>
          <p:cNvSpPr>
            <a:spLocks noGrp="1"/>
          </p:cNvSpPr>
          <p:nvPr>
            <p:ph type="pic" sz="quarter" idx="14"/>
          </p:nvPr>
        </p:nvSpPr>
        <p:spPr>
          <a:xfrm>
            <a:off x="0" y="985837"/>
            <a:ext cx="12192000" cy="5034928"/>
          </a:xfrm>
          <a:prstGeom prst="rect">
            <a:avLst/>
          </a:prstGeom>
          <a:solidFill>
            <a:schemeClr val="bg1">
              <a:lumMod val="95000"/>
            </a:schemeClr>
          </a:solidFill>
        </p:spPr>
        <p:txBody>
          <a:bodyPr>
            <a:normAutofit/>
          </a:bodyPr>
          <a:lstStyle>
            <a:lvl1pPr>
              <a:defRPr sz="1100"/>
            </a:lvl1pPr>
          </a:lstStyle>
          <a:p>
            <a:endParaRPr lang="en-US"/>
          </a:p>
        </p:txBody>
      </p:sp>
      <p:sp>
        <p:nvSpPr>
          <p:cNvPr id="6" name="Picture Placeholder 8">
            <a:extLst>
              <a:ext uri="{FF2B5EF4-FFF2-40B4-BE49-F238E27FC236}">
                <a16:creationId xmlns:a16="http://schemas.microsoft.com/office/drawing/2014/main" id="{F25BB659-5809-554B-9B37-6CF645A2B069}"/>
              </a:ext>
            </a:extLst>
          </p:cNvPr>
          <p:cNvSpPr>
            <a:spLocks noGrp="1"/>
          </p:cNvSpPr>
          <p:nvPr>
            <p:ph type="pic" sz="quarter" idx="15"/>
          </p:nvPr>
        </p:nvSpPr>
        <p:spPr>
          <a:xfrm>
            <a:off x="1216701" y="2757375"/>
            <a:ext cx="1221255" cy="1501101"/>
          </a:xfrm>
          <a:prstGeom prst="rect">
            <a:avLst/>
          </a:prstGeom>
          <a:solidFill>
            <a:schemeClr val="bg1">
              <a:lumMod val="95000"/>
            </a:schemeClr>
          </a:solidFill>
        </p:spPr>
        <p:txBody>
          <a:bodyPr>
            <a:normAutofit/>
          </a:bodyPr>
          <a:lstStyle>
            <a:lvl1pPr>
              <a:defRPr sz="1100"/>
            </a:lvl1pPr>
          </a:lstStyle>
          <a:p>
            <a:endParaRPr lang="en-US"/>
          </a:p>
        </p:txBody>
      </p:sp>
      <p:sp>
        <p:nvSpPr>
          <p:cNvPr id="10" name="Picture Placeholder 8">
            <a:extLst>
              <a:ext uri="{FF2B5EF4-FFF2-40B4-BE49-F238E27FC236}">
                <a16:creationId xmlns:a16="http://schemas.microsoft.com/office/drawing/2014/main" id="{3E61B1AC-D226-1F43-91A1-F509ADE0A581}"/>
              </a:ext>
            </a:extLst>
          </p:cNvPr>
          <p:cNvSpPr>
            <a:spLocks noGrp="1"/>
          </p:cNvSpPr>
          <p:nvPr>
            <p:ph type="pic" sz="quarter" idx="16"/>
          </p:nvPr>
        </p:nvSpPr>
        <p:spPr>
          <a:xfrm>
            <a:off x="3352005" y="2757375"/>
            <a:ext cx="1221255" cy="1501101"/>
          </a:xfrm>
          <a:prstGeom prst="rect">
            <a:avLst/>
          </a:prstGeom>
          <a:solidFill>
            <a:schemeClr val="bg1">
              <a:lumMod val="95000"/>
            </a:schemeClr>
          </a:solidFill>
        </p:spPr>
        <p:txBody>
          <a:bodyPr>
            <a:normAutofit/>
          </a:bodyPr>
          <a:lstStyle>
            <a:lvl1pPr>
              <a:defRPr sz="1100"/>
            </a:lvl1pPr>
          </a:lstStyle>
          <a:p>
            <a:endParaRPr lang="en-US"/>
          </a:p>
        </p:txBody>
      </p:sp>
      <p:sp>
        <p:nvSpPr>
          <p:cNvPr id="11" name="Picture Placeholder 8">
            <a:extLst>
              <a:ext uri="{FF2B5EF4-FFF2-40B4-BE49-F238E27FC236}">
                <a16:creationId xmlns:a16="http://schemas.microsoft.com/office/drawing/2014/main" id="{5CEF3DE9-FC12-564D-9638-6AAC8D7DD15C}"/>
              </a:ext>
            </a:extLst>
          </p:cNvPr>
          <p:cNvSpPr>
            <a:spLocks noGrp="1"/>
          </p:cNvSpPr>
          <p:nvPr>
            <p:ph type="pic" sz="quarter" idx="17"/>
          </p:nvPr>
        </p:nvSpPr>
        <p:spPr>
          <a:xfrm>
            <a:off x="5485373" y="2757375"/>
            <a:ext cx="1221255" cy="1501101"/>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4037010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1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F162C5B-4514-F947-B377-A408215A313E}"/>
              </a:ext>
            </a:extLst>
          </p:cNvPr>
          <p:cNvSpPr>
            <a:spLocks noGrp="1"/>
          </p:cNvSpPr>
          <p:nvPr>
            <p:ph type="pic" sz="quarter" idx="14"/>
          </p:nvPr>
        </p:nvSpPr>
        <p:spPr>
          <a:xfrm>
            <a:off x="-179685" y="-193964"/>
            <a:ext cx="6275684" cy="7245927"/>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178521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000" b="1" i="0" baseline="0">
              <a:solidFill>
                <a:schemeClr val="tx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Title 4"/>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7" name="Text Placeholder 6"/>
          <p:cNvSpPr>
            <a:spLocks noGrp="1"/>
          </p:cNvSpPr>
          <p:nvPr>
            <p:ph type="body" sz="quarter" idx="10" hasCustomPrompt="1"/>
          </p:nvPr>
        </p:nvSpPr>
        <p:spPr>
          <a:xfrm>
            <a:off x="311150" y="60643"/>
            <a:ext cx="10287000" cy="217774"/>
          </a:xfrm>
          <a:prstGeom prst="rect">
            <a:avLst/>
          </a:prstGeom>
        </p:spPr>
        <p:txBody>
          <a:bodyPr vert="horz" lIns="0" tIns="0" rIns="0" bIns="0" rtlCol="0" anchor="ctr" anchorCtr="0">
            <a:noAutofit/>
          </a:bodyPr>
          <a:lstStyle>
            <a:lvl1pPr marL="0" indent="0">
              <a:buNone/>
              <a:defRPr lang="en-US" sz="1200" b="0" i="1" dirty="0" smtClean="0">
                <a:solidFill>
                  <a:schemeClr val="tx2"/>
                </a:solidFill>
                <a:latin typeface="Calibri" panose="020F0502020204030204" pitchFamily="34" charset="0"/>
                <a:ea typeface="+mj-ea"/>
                <a:cs typeface="Calibri" panose="020F0502020204030204" pitchFamily="34" charset="0"/>
              </a:defRPr>
            </a:lvl1pPr>
            <a:lvl2pPr>
              <a:defRPr lang="en-US" dirty="0" smtClean="0"/>
            </a:lvl2pPr>
            <a:lvl3pPr>
              <a:defRPr lang="en-US" dirty="0" smtClean="0"/>
            </a:lvl3pPr>
            <a:lvl4pPr>
              <a:defRPr lang="en-US" dirty="0" smtClean="0"/>
            </a:lvl4pPr>
            <a:lvl5pPr>
              <a:defRPr lang="en-US" dirty="0"/>
            </a:lvl5pPr>
          </a:lstStyle>
          <a:p>
            <a:pPr lvl="0">
              <a:lnSpc>
                <a:spcPct val="85000"/>
              </a:lnSpc>
              <a:spcBef>
                <a:spcPct val="0"/>
              </a:spcBef>
            </a:pPr>
            <a:r>
              <a:rPr lang="en-US"/>
              <a:t>Section</a:t>
            </a:r>
          </a:p>
        </p:txBody>
      </p:sp>
    </p:spTree>
    <p:extLst>
      <p:ext uri="{BB962C8B-B14F-4D97-AF65-F5344CB8AC3E}">
        <p14:creationId xmlns:p14="http://schemas.microsoft.com/office/powerpoint/2010/main" val="3567971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2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179685" y="-193964"/>
            <a:ext cx="12551370" cy="4329244"/>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2269236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Full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37F93C-D80D-8249-85BF-FADFE2A668DD}"/>
              </a:ext>
            </a:extLst>
          </p:cNvPr>
          <p:cNvSpPr/>
          <p:nvPr userDrawn="1"/>
        </p:nvSpPr>
        <p:spPr>
          <a:xfrm rot="10800000" flipV="1">
            <a:off x="-1"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86587813-7BED-9E41-AEFA-0FE730C991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89085" y="5952515"/>
            <a:ext cx="3686435" cy="1099449"/>
          </a:xfrm>
          <a:prstGeom prst="rect">
            <a:avLst/>
          </a:prstGeom>
        </p:spPr>
      </p:pic>
      <p:pic>
        <p:nvPicPr>
          <p:cNvPr id="12" name="Graphic 11">
            <a:extLst>
              <a:ext uri="{FF2B5EF4-FFF2-40B4-BE49-F238E27FC236}">
                <a16:creationId xmlns:a16="http://schemas.microsoft.com/office/drawing/2014/main" id="{26204690-3918-FA4D-AF8F-5737C930B3E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1515" y="0"/>
            <a:ext cx="1080485" cy="1691640"/>
          </a:xfrm>
          <a:prstGeom prst="rect">
            <a:avLst/>
          </a:prstGeom>
        </p:spPr>
      </p:pic>
      <p:pic>
        <p:nvPicPr>
          <p:cNvPr id="13" name="Graphic 12">
            <a:extLst>
              <a:ext uri="{FF2B5EF4-FFF2-40B4-BE49-F238E27FC236}">
                <a16:creationId xmlns:a16="http://schemas.microsoft.com/office/drawing/2014/main" id="{EE9B4729-5971-6049-B6EB-DC7ED6F3EFD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58937" y="543875"/>
            <a:ext cx="859645" cy="763931"/>
          </a:xfrm>
          <a:prstGeom prst="rect">
            <a:avLst/>
          </a:prstGeom>
        </p:spPr>
      </p:pic>
    </p:spTree>
    <p:extLst>
      <p:ext uri="{BB962C8B-B14F-4D97-AF65-F5344CB8AC3E}">
        <p14:creationId xmlns:p14="http://schemas.microsoft.com/office/powerpoint/2010/main" val="1737237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115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3200" b="1" i="0"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0" y="0"/>
            <a:ext cx="12192000" cy="6858000"/>
          </a:xfrm>
          <a:prstGeom prst="rect">
            <a:avLst/>
          </a:prstGeom>
          <a:gradFill flip="none" rotWithShape="1">
            <a:gsLst>
              <a:gs pos="3000">
                <a:schemeClr val="tx1">
                  <a:alpha val="50000"/>
                </a:schemeClr>
              </a:gs>
              <a:gs pos="100000">
                <a:srgbClr val="00689D">
                  <a:alpha val="0"/>
                </a:srgbClr>
              </a:gs>
            </a:gsLst>
            <a:lin ang="2100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pic>
        <p:nvPicPr>
          <p:cNvPr id="10" name="Picture 2" descr="http://i.imgur.com/FGmUC9n.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b="16662"/>
          <a:stretch/>
        </p:blipFill>
        <p:spPr bwMode="auto">
          <a:xfrm>
            <a:off x="10230433" y="276402"/>
            <a:ext cx="1751670" cy="29052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371474" y="5455358"/>
            <a:ext cx="6400370" cy="426575"/>
          </a:xfrm>
          <a:prstGeom prst="rect">
            <a:avLst/>
          </a:prstGeom>
        </p:spPr>
        <p:txBody>
          <a:bodyPr/>
          <a:lstStyle>
            <a:lvl1pPr marL="0" indent="0">
              <a:buNone/>
              <a:defRPr sz="2000" i="1">
                <a:solidFill>
                  <a:schemeClr val="tx2"/>
                </a:solidFill>
              </a:defRPr>
            </a:lvl1pPr>
          </a:lstStyle>
          <a:p>
            <a:pPr lvl="0"/>
            <a:r>
              <a:rPr lang="en-US"/>
              <a:t>Date</a:t>
            </a:r>
          </a:p>
        </p:txBody>
      </p:sp>
      <p:pic>
        <p:nvPicPr>
          <p:cNvPr id="12" name="Picture 11"/>
          <p:cNvPicPr>
            <a:picLocks noChangeAspect="1"/>
          </p:cNvPicPr>
          <p:nvPr userDrawn="1"/>
        </p:nvPicPr>
        <p:blipFill>
          <a:blip r:embed="rId8"/>
          <a:srcRect b="33080"/>
          <a:stretch>
            <a:fillRect/>
          </a:stretch>
        </p:blipFill>
        <p:spPr>
          <a:xfrm rot="488368">
            <a:off x="9695904" y="4137262"/>
            <a:ext cx="4572398" cy="3059837"/>
          </a:xfrm>
          <a:custGeom>
            <a:avLst/>
            <a:gdLst>
              <a:gd name="connsiteX0" fmla="*/ 4467717 w 4572398"/>
              <a:gd name="connsiteY0" fmla="*/ 0 h 3059837"/>
              <a:gd name="connsiteX1" fmla="*/ 4572396 w 4572398"/>
              <a:gd name="connsiteY1" fmla="*/ 0 h 3059837"/>
              <a:gd name="connsiteX2" fmla="*/ 4572398 w 4572398"/>
              <a:gd name="connsiteY2" fmla="*/ 731903 h 3059837"/>
              <a:gd name="connsiteX3" fmla="*/ 1 w 4572398"/>
              <a:gd name="connsiteY3" fmla="*/ 0 h 3059837"/>
              <a:gd name="connsiteX4" fmla="*/ 2279417 w 4572398"/>
              <a:gd name="connsiteY4" fmla="*/ 0 h 3059837"/>
              <a:gd name="connsiteX5" fmla="*/ 2662581 w 4572398"/>
              <a:gd name="connsiteY5" fmla="*/ 2679024 h 3059837"/>
              <a:gd name="connsiteX6" fmla="*/ 0 w 4572398"/>
              <a:gd name="connsiteY6" fmla="*/ 3059837 h 305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98" h="3059837">
                <a:moveTo>
                  <a:pt x="4467717" y="0"/>
                </a:moveTo>
                <a:lnTo>
                  <a:pt x="4572396" y="0"/>
                </a:lnTo>
                <a:lnTo>
                  <a:pt x="4572398" y="731903"/>
                </a:lnTo>
                <a:close/>
                <a:moveTo>
                  <a:pt x="1" y="0"/>
                </a:moveTo>
                <a:lnTo>
                  <a:pt x="2279417" y="0"/>
                </a:lnTo>
                <a:lnTo>
                  <a:pt x="2662581" y="2679024"/>
                </a:lnTo>
                <a:lnTo>
                  <a:pt x="0" y="3059837"/>
                </a:lnTo>
                <a:close/>
              </a:path>
            </a:pathLst>
          </a:custGeom>
        </p:spPr>
      </p:pic>
      <p:sp>
        <p:nvSpPr>
          <p:cNvPr id="6" name="Slide Number Placeholder 5">
            <a:extLst>
              <a:ext uri="{FF2B5EF4-FFF2-40B4-BE49-F238E27FC236}">
                <a16:creationId xmlns:a16="http://schemas.microsoft.com/office/drawing/2014/main" id="{97A2D2F3-E90D-7275-8BFA-EE487B24DBBD}"/>
              </a:ext>
            </a:extLst>
          </p:cNvPr>
          <p:cNvSpPr>
            <a:spLocks noGrp="1"/>
          </p:cNvSpPr>
          <p:nvPr>
            <p:ph type="sldNum" sz="quarter" idx="11"/>
          </p:nvPr>
        </p:nvSpPr>
        <p:spPr/>
        <p:txBody>
          <a:bodyPr/>
          <a:lstStyle/>
          <a:p>
            <a:fld id="{19B76CC6-2F0E-4D5A-91A3-99F3F07CD14B}" type="slidenum">
              <a:rPr lang="en-US" smtClean="0"/>
              <a:t>‹#›</a:t>
            </a:fld>
            <a:endParaRPr lang="en-US"/>
          </a:p>
        </p:txBody>
      </p:sp>
      <p:sp>
        <p:nvSpPr>
          <p:cNvPr id="9" name="Content Placeholder 8">
            <a:extLst>
              <a:ext uri="{FF2B5EF4-FFF2-40B4-BE49-F238E27FC236}">
                <a16:creationId xmlns:a16="http://schemas.microsoft.com/office/drawing/2014/main" id="{0AD9F3B5-0222-C852-381E-B2C9C47F9FC6}"/>
              </a:ext>
            </a:extLst>
          </p:cNvPr>
          <p:cNvSpPr>
            <a:spLocks noGrp="1"/>
          </p:cNvSpPr>
          <p:nvPr>
            <p:ph sz="quarter" idx="12"/>
          </p:nvPr>
        </p:nvSpPr>
        <p:spPr>
          <a:xfrm>
            <a:off x="11752263" y="6467475"/>
            <a:ext cx="914400" cy="914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13" name="Title 12">
            <a:extLst>
              <a:ext uri="{FF2B5EF4-FFF2-40B4-BE49-F238E27FC236}">
                <a16:creationId xmlns:a16="http://schemas.microsoft.com/office/drawing/2014/main" id="{C868D95B-327B-FEFA-3CE7-AA7BD51E91AB}"/>
              </a:ext>
            </a:extLst>
          </p:cNvPr>
          <p:cNvSpPr>
            <a:spLocks noGrp="1"/>
          </p:cNvSpPr>
          <p:nvPr>
            <p:ph type="title"/>
          </p:nvPr>
        </p:nvSpPr>
        <p:spPr/>
        <p:txBody>
          <a:bodyPr/>
          <a:lstStyle/>
          <a:p>
            <a:r>
              <a:rPr lang="en-GB"/>
              <a:t>Click to edit Master title style</a:t>
            </a:r>
            <a:endParaRPr lang="en-NL"/>
          </a:p>
        </p:txBody>
      </p:sp>
    </p:spTree>
    <p:extLst>
      <p:ext uri="{BB962C8B-B14F-4D97-AF65-F5344CB8AC3E}">
        <p14:creationId xmlns:p14="http://schemas.microsoft.com/office/powerpoint/2010/main" val="10896177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97693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01942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EFC85-AC80-D1F7-E298-3473934262C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037EBD6C-D8E3-7A41-E826-094B11AA75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8223A5D4-3090-5C62-DFA9-62D9EF95E9D8}"/>
              </a:ext>
            </a:extLst>
          </p:cNvPr>
          <p:cNvSpPr>
            <a:spLocks noGrp="1"/>
          </p:cNvSpPr>
          <p:nvPr>
            <p:ph type="dt" sz="half" idx="10"/>
          </p:nvPr>
        </p:nvSpPr>
        <p:spPr/>
        <p:txBody>
          <a:bodyPr/>
          <a:lstStyle/>
          <a:p>
            <a:fld id="{978C9742-8379-0A46-9399-00770E97171C}" type="datetimeFigureOut">
              <a:rPr lang="en-NL" smtClean="0"/>
              <a:t>11/11/2024</a:t>
            </a:fld>
            <a:endParaRPr lang="en-NL"/>
          </a:p>
        </p:txBody>
      </p:sp>
      <p:sp>
        <p:nvSpPr>
          <p:cNvPr id="5" name="Footer Placeholder 4">
            <a:extLst>
              <a:ext uri="{FF2B5EF4-FFF2-40B4-BE49-F238E27FC236}">
                <a16:creationId xmlns:a16="http://schemas.microsoft.com/office/drawing/2014/main" id="{9C9A2F68-C8B3-1A3D-131D-61808B00A702}"/>
              </a:ext>
            </a:extLst>
          </p:cNvPr>
          <p:cNvSpPr>
            <a:spLocks noGrp="1"/>
          </p:cNvSpPr>
          <p:nvPr>
            <p:ph type="ftr" sz="quarter" idx="11"/>
          </p:nvPr>
        </p:nvSpPr>
        <p:spPr>
          <a:xfrm>
            <a:off x="4038600" y="6356350"/>
            <a:ext cx="4114800" cy="365125"/>
          </a:xfrm>
          <a:prstGeom prst="rect">
            <a:avLst/>
          </a:prstGeom>
        </p:spPr>
        <p:txBody>
          <a:bodyPr/>
          <a:lstStyle/>
          <a:p>
            <a:endParaRPr lang="en-NL"/>
          </a:p>
        </p:txBody>
      </p:sp>
      <p:sp>
        <p:nvSpPr>
          <p:cNvPr id="6" name="Slide Number Placeholder 5">
            <a:extLst>
              <a:ext uri="{FF2B5EF4-FFF2-40B4-BE49-F238E27FC236}">
                <a16:creationId xmlns:a16="http://schemas.microsoft.com/office/drawing/2014/main" id="{816713FA-6DDD-A410-3441-687372C4BD9B}"/>
              </a:ext>
            </a:extLst>
          </p:cNvPr>
          <p:cNvSpPr>
            <a:spLocks noGrp="1"/>
          </p:cNvSpPr>
          <p:nvPr>
            <p:ph type="sldNum" sz="quarter" idx="12"/>
          </p:nvPr>
        </p:nvSpPr>
        <p:spPr/>
        <p:txBody>
          <a:bodyPr/>
          <a:lstStyle/>
          <a:p>
            <a:fld id="{382CC67E-5A1D-9F47-A00C-8691F2713CB7}" type="slidenum">
              <a:rPr lang="en-NL" smtClean="0"/>
              <a:t>‹#›</a:t>
            </a:fld>
            <a:endParaRPr lang="en-NL"/>
          </a:p>
        </p:txBody>
      </p:sp>
    </p:spTree>
    <p:extLst>
      <p:ext uri="{BB962C8B-B14F-4D97-AF65-F5344CB8AC3E}">
        <p14:creationId xmlns:p14="http://schemas.microsoft.com/office/powerpoint/2010/main" val="4064018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0915A-F87B-0DB5-F4F3-E561FC46AA41}"/>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F9A5B06F-6C10-855B-7CD8-DD840E18357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1DBAF129-E706-99C7-DE8D-94EDCF340C77}"/>
              </a:ext>
            </a:extLst>
          </p:cNvPr>
          <p:cNvSpPr>
            <a:spLocks noGrp="1"/>
          </p:cNvSpPr>
          <p:nvPr>
            <p:ph type="dt" sz="half" idx="10"/>
          </p:nvPr>
        </p:nvSpPr>
        <p:spPr/>
        <p:txBody>
          <a:bodyPr/>
          <a:lstStyle/>
          <a:p>
            <a:fld id="{978C9742-8379-0A46-9399-00770E97171C}" type="datetimeFigureOut">
              <a:rPr lang="en-NL" smtClean="0"/>
              <a:t>11/11/2024</a:t>
            </a:fld>
            <a:endParaRPr lang="en-NL"/>
          </a:p>
        </p:txBody>
      </p:sp>
      <p:sp>
        <p:nvSpPr>
          <p:cNvPr id="5" name="Footer Placeholder 4">
            <a:extLst>
              <a:ext uri="{FF2B5EF4-FFF2-40B4-BE49-F238E27FC236}">
                <a16:creationId xmlns:a16="http://schemas.microsoft.com/office/drawing/2014/main" id="{33676959-FAA5-A53D-EF86-91803191E7DC}"/>
              </a:ext>
            </a:extLst>
          </p:cNvPr>
          <p:cNvSpPr>
            <a:spLocks noGrp="1"/>
          </p:cNvSpPr>
          <p:nvPr>
            <p:ph type="ftr" sz="quarter" idx="11"/>
          </p:nvPr>
        </p:nvSpPr>
        <p:spPr>
          <a:xfrm>
            <a:off x="4038600" y="6356350"/>
            <a:ext cx="4114800" cy="365125"/>
          </a:xfrm>
          <a:prstGeom prst="rect">
            <a:avLst/>
          </a:prstGeom>
        </p:spPr>
        <p:txBody>
          <a:bodyPr/>
          <a:lstStyle/>
          <a:p>
            <a:endParaRPr lang="en-NL"/>
          </a:p>
        </p:txBody>
      </p:sp>
      <p:sp>
        <p:nvSpPr>
          <p:cNvPr id="6" name="Slide Number Placeholder 5">
            <a:extLst>
              <a:ext uri="{FF2B5EF4-FFF2-40B4-BE49-F238E27FC236}">
                <a16:creationId xmlns:a16="http://schemas.microsoft.com/office/drawing/2014/main" id="{B0BF7F75-C9D5-4DC1-E242-8DFD5DA056A3}"/>
              </a:ext>
            </a:extLst>
          </p:cNvPr>
          <p:cNvSpPr>
            <a:spLocks noGrp="1"/>
          </p:cNvSpPr>
          <p:nvPr>
            <p:ph type="sldNum" sz="quarter" idx="12"/>
          </p:nvPr>
        </p:nvSpPr>
        <p:spPr/>
        <p:txBody>
          <a:bodyPr/>
          <a:lstStyle/>
          <a:p>
            <a:fld id="{382CC67E-5A1D-9F47-A00C-8691F2713CB7}" type="slidenum">
              <a:rPr lang="en-NL" smtClean="0"/>
              <a:t>‹#›</a:t>
            </a:fld>
            <a:endParaRPr lang="en-NL"/>
          </a:p>
        </p:txBody>
      </p:sp>
    </p:spTree>
    <p:extLst>
      <p:ext uri="{BB962C8B-B14F-4D97-AF65-F5344CB8AC3E}">
        <p14:creationId xmlns:p14="http://schemas.microsoft.com/office/powerpoint/2010/main" val="2590361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34CC5-CD14-7670-A731-FA23429EC78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3E71C562-C7A2-DF9F-A2C3-0E72DE45D7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47E9025-8097-2D25-4EF8-3D860716CCA6}"/>
              </a:ext>
            </a:extLst>
          </p:cNvPr>
          <p:cNvSpPr>
            <a:spLocks noGrp="1"/>
          </p:cNvSpPr>
          <p:nvPr>
            <p:ph type="dt" sz="half" idx="10"/>
          </p:nvPr>
        </p:nvSpPr>
        <p:spPr/>
        <p:txBody>
          <a:bodyPr/>
          <a:lstStyle/>
          <a:p>
            <a:fld id="{978C9742-8379-0A46-9399-00770E97171C}" type="datetimeFigureOut">
              <a:rPr lang="en-NL" smtClean="0"/>
              <a:t>11/11/2024</a:t>
            </a:fld>
            <a:endParaRPr lang="en-NL"/>
          </a:p>
        </p:txBody>
      </p:sp>
      <p:sp>
        <p:nvSpPr>
          <p:cNvPr id="5" name="Footer Placeholder 4">
            <a:extLst>
              <a:ext uri="{FF2B5EF4-FFF2-40B4-BE49-F238E27FC236}">
                <a16:creationId xmlns:a16="http://schemas.microsoft.com/office/drawing/2014/main" id="{9180DF80-2E49-D5F3-79C8-7D2D83DCFE2B}"/>
              </a:ext>
            </a:extLst>
          </p:cNvPr>
          <p:cNvSpPr>
            <a:spLocks noGrp="1"/>
          </p:cNvSpPr>
          <p:nvPr>
            <p:ph type="ftr" sz="quarter" idx="11"/>
          </p:nvPr>
        </p:nvSpPr>
        <p:spPr>
          <a:xfrm>
            <a:off x="4038600" y="6356350"/>
            <a:ext cx="4114800" cy="365125"/>
          </a:xfrm>
          <a:prstGeom prst="rect">
            <a:avLst/>
          </a:prstGeom>
        </p:spPr>
        <p:txBody>
          <a:bodyPr/>
          <a:lstStyle/>
          <a:p>
            <a:endParaRPr lang="en-NL"/>
          </a:p>
        </p:txBody>
      </p:sp>
      <p:sp>
        <p:nvSpPr>
          <p:cNvPr id="6" name="Slide Number Placeholder 5">
            <a:extLst>
              <a:ext uri="{FF2B5EF4-FFF2-40B4-BE49-F238E27FC236}">
                <a16:creationId xmlns:a16="http://schemas.microsoft.com/office/drawing/2014/main" id="{C5226C1C-B43E-633B-6516-EC3DB129DC0D}"/>
              </a:ext>
            </a:extLst>
          </p:cNvPr>
          <p:cNvSpPr>
            <a:spLocks noGrp="1"/>
          </p:cNvSpPr>
          <p:nvPr>
            <p:ph type="sldNum" sz="quarter" idx="12"/>
          </p:nvPr>
        </p:nvSpPr>
        <p:spPr/>
        <p:txBody>
          <a:bodyPr/>
          <a:lstStyle/>
          <a:p>
            <a:fld id="{382CC67E-5A1D-9F47-A00C-8691F2713CB7}" type="slidenum">
              <a:rPr lang="en-NL" smtClean="0"/>
              <a:t>‹#›</a:t>
            </a:fld>
            <a:endParaRPr lang="en-NL"/>
          </a:p>
        </p:txBody>
      </p:sp>
    </p:spTree>
    <p:extLst>
      <p:ext uri="{BB962C8B-B14F-4D97-AF65-F5344CB8AC3E}">
        <p14:creationId xmlns:p14="http://schemas.microsoft.com/office/powerpoint/2010/main" val="3886823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622F-C924-D6F4-120E-A94F7A98E7A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8F0AE16D-EC16-D255-8E09-C9DE2F494B2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EB7F3410-CA7F-4F20-1FCE-4FFA336FAA0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774AF734-AEAF-7DCF-D430-69AC0784360D}"/>
              </a:ext>
            </a:extLst>
          </p:cNvPr>
          <p:cNvSpPr>
            <a:spLocks noGrp="1"/>
          </p:cNvSpPr>
          <p:nvPr>
            <p:ph type="dt" sz="half" idx="10"/>
          </p:nvPr>
        </p:nvSpPr>
        <p:spPr/>
        <p:txBody>
          <a:bodyPr/>
          <a:lstStyle/>
          <a:p>
            <a:fld id="{978C9742-8379-0A46-9399-00770E97171C}" type="datetimeFigureOut">
              <a:rPr lang="en-NL" smtClean="0"/>
              <a:t>11/11/2024</a:t>
            </a:fld>
            <a:endParaRPr lang="en-NL"/>
          </a:p>
        </p:txBody>
      </p:sp>
      <p:sp>
        <p:nvSpPr>
          <p:cNvPr id="6" name="Footer Placeholder 5">
            <a:extLst>
              <a:ext uri="{FF2B5EF4-FFF2-40B4-BE49-F238E27FC236}">
                <a16:creationId xmlns:a16="http://schemas.microsoft.com/office/drawing/2014/main" id="{2F85016B-9869-F323-26AE-BF0031D11D78}"/>
              </a:ext>
            </a:extLst>
          </p:cNvPr>
          <p:cNvSpPr>
            <a:spLocks noGrp="1"/>
          </p:cNvSpPr>
          <p:nvPr>
            <p:ph type="ftr" sz="quarter" idx="11"/>
          </p:nvPr>
        </p:nvSpPr>
        <p:spPr>
          <a:xfrm>
            <a:off x="4038600" y="6356350"/>
            <a:ext cx="4114800" cy="365125"/>
          </a:xfrm>
          <a:prstGeom prst="rect">
            <a:avLst/>
          </a:prstGeom>
        </p:spPr>
        <p:txBody>
          <a:bodyPr/>
          <a:lstStyle/>
          <a:p>
            <a:endParaRPr lang="en-NL"/>
          </a:p>
        </p:txBody>
      </p:sp>
      <p:sp>
        <p:nvSpPr>
          <p:cNvPr id="7" name="Slide Number Placeholder 6">
            <a:extLst>
              <a:ext uri="{FF2B5EF4-FFF2-40B4-BE49-F238E27FC236}">
                <a16:creationId xmlns:a16="http://schemas.microsoft.com/office/drawing/2014/main" id="{DA84251F-A110-A1F1-7E94-DF2BD9732C1E}"/>
              </a:ext>
            </a:extLst>
          </p:cNvPr>
          <p:cNvSpPr>
            <a:spLocks noGrp="1"/>
          </p:cNvSpPr>
          <p:nvPr>
            <p:ph type="sldNum" sz="quarter" idx="12"/>
          </p:nvPr>
        </p:nvSpPr>
        <p:spPr/>
        <p:txBody>
          <a:bodyPr/>
          <a:lstStyle/>
          <a:p>
            <a:fld id="{382CC67E-5A1D-9F47-A00C-8691F2713CB7}" type="slidenum">
              <a:rPr lang="en-NL" smtClean="0"/>
              <a:t>‹#›</a:t>
            </a:fld>
            <a:endParaRPr lang="en-NL"/>
          </a:p>
        </p:txBody>
      </p:sp>
    </p:spTree>
    <p:extLst>
      <p:ext uri="{BB962C8B-B14F-4D97-AF65-F5344CB8AC3E}">
        <p14:creationId xmlns:p14="http://schemas.microsoft.com/office/powerpoint/2010/main" val="134763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C96B908-8321-7D44-9F65-965D0522B6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1515" y="0"/>
            <a:ext cx="1080485" cy="1691640"/>
          </a:xfrm>
          <a:prstGeom prst="rect">
            <a:avLst/>
          </a:prstGeom>
        </p:spPr>
      </p:pic>
    </p:spTree>
    <p:extLst>
      <p:ext uri="{BB962C8B-B14F-4D97-AF65-F5344CB8AC3E}">
        <p14:creationId xmlns:p14="http://schemas.microsoft.com/office/powerpoint/2010/main" val="172261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F72C-486D-9C26-F97A-14EFD0316044}"/>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9769B77C-F2B6-127C-FD44-FC3F7A8A67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FF8BB2-989A-2F00-93F8-FD919D1B905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61F51053-F9CC-1BC6-388B-B6156C6A3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E704FE-B4CE-EF5A-AF88-D54604F4EBD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F40BDADC-FF24-CB35-4B04-283D30440462}"/>
              </a:ext>
            </a:extLst>
          </p:cNvPr>
          <p:cNvSpPr>
            <a:spLocks noGrp="1"/>
          </p:cNvSpPr>
          <p:nvPr>
            <p:ph type="dt" sz="half" idx="10"/>
          </p:nvPr>
        </p:nvSpPr>
        <p:spPr/>
        <p:txBody>
          <a:bodyPr/>
          <a:lstStyle/>
          <a:p>
            <a:fld id="{978C9742-8379-0A46-9399-00770E97171C}" type="datetimeFigureOut">
              <a:rPr lang="en-NL" smtClean="0"/>
              <a:t>11/11/2024</a:t>
            </a:fld>
            <a:endParaRPr lang="en-NL"/>
          </a:p>
        </p:txBody>
      </p:sp>
      <p:sp>
        <p:nvSpPr>
          <p:cNvPr id="8" name="Footer Placeholder 7">
            <a:extLst>
              <a:ext uri="{FF2B5EF4-FFF2-40B4-BE49-F238E27FC236}">
                <a16:creationId xmlns:a16="http://schemas.microsoft.com/office/drawing/2014/main" id="{A69DD637-86CF-5016-1798-CF14CD91394A}"/>
              </a:ext>
            </a:extLst>
          </p:cNvPr>
          <p:cNvSpPr>
            <a:spLocks noGrp="1"/>
          </p:cNvSpPr>
          <p:nvPr>
            <p:ph type="ftr" sz="quarter" idx="11"/>
          </p:nvPr>
        </p:nvSpPr>
        <p:spPr>
          <a:xfrm>
            <a:off x="4038600" y="6356350"/>
            <a:ext cx="4114800" cy="365125"/>
          </a:xfrm>
          <a:prstGeom prst="rect">
            <a:avLst/>
          </a:prstGeom>
        </p:spPr>
        <p:txBody>
          <a:bodyPr/>
          <a:lstStyle/>
          <a:p>
            <a:endParaRPr lang="en-NL"/>
          </a:p>
        </p:txBody>
      </p:sp>
      <p:sp>
        <p:nvSpPr>
          <p:cNvPr id="9" name="Slide Number Placeholder 8">
            <a:extLst>
              <a:ext uri="{FF2B5EF4-FFF2-40B4-BE49-F238E27FC236}">
                <a16:creationId xmlns:a16="http://schemas.microsoft.com/office/drawing/2014/main" id="{BDF55F97-3485-3903-66C6-591BF587D0E3}"/>
              </a:ext>
            </a:extLst>
          </p:cNvPr>
          <p:cNvSpPr>
            <a:spLocks noGrp="1"/>
          </p:cNvSpPr>
          <p:nvPr>
            <p:ph type="sldNum" sz="quarter" idx="12"/>
          </p:nvPr>
        </p:nvSpPr>
        <p:spPr/>
        <p:txBody>
          <a:bodyPr/>
          <a:lstStyle/>
          <a:p>
            <a:fld id="{382CC67E-5A1D-9F47-A00C-8691F2713CB7}" type="slidenum">
              <a:rPr lang="en-NL" smtClean="0"/>
              <a:t>‹#›</a:t>
            </a:fld>
            <a:endParaRPr lang="en-NL"/>
          </a:p>
        </p:txBody>
      </p:sp>
    </p:spTree>
    <p:extLst>
      <p:ext uri="{BB962C8B-B14F-4D97-AF65-F5344CB8AC3E}">
        <p14:creationId xmlns:p14="http://schemas.microsoft.com/office/powerpoint/2010/main" val="42385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C3D7-FCA5-3868-3F05-39C3D9A900F5}"/>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A149919A-F73B-2824-E1CA-EF3251AA4EA8}"/>
              </a:ext>
            </a:extLst>
          </p:cNvPr>
          <p:cNvSpPr>
            <a:spLocks noGrp="1"/>
          </p:cNvSpPr>
          <p:nvPr>
            <p:ph type="dt" sz="half" idx="10"/>
          </p:nvPr>
        </p:nvSpPr>
        <p:spPr/>
        <p:txBody>
          <a:bodyPr/>
          <a:lstStyle/>
          <a:p>
            <a:fld id="{978C9742-8379-0A46-9399-00770E97171C}" type="datetimeFigureOut">
              <a:rPr lang="en-NL" smtClean="0"/>
              <a:t>11/11/2024</a:t>
            </a:fld>
            <a:endParaRPr lang="en-NL"/>
          </a:p>
        </p:txBody>
      </p:sp>
      <p:sp>
        <p:nvSpPr>
          <p:cNvPr id="4" name="Footer Placeholder 3">
            <a:extLst>
              <a:ext uri="{FF2B5EF4-FFF2-40B4-BE49-F238E27FC236}">
                <a16:creationId xmlns:a16="http://schemas.microsoft.com/office/drawing/2014/main" id="{0081FE69-1705-F934-41D0-2B826631FB77}"/>
              </a:ext>
            </a:extLst>
          </p:cNvPr>
          <p:cNvSpPr>
            <a:spLocks noGrp="1"/>
          </p:cNvSpPr>
          <p:nvPr>
            <p:ph type="ftr" sz="quarter" idx="11"/>
          </p:nvPr>
        </p:nvSpPr>
        <p:spPr>
          <a:xfrm>
            <a:off x="4038600" y="6356350"/>
            <a:ext cx="4114800" cy="365125"/>
          </a:xfrm>
          <a:prstGeom prst="rect">
            <a:avLst/>
          </a:prstGeom>
        </p:spPr>
        <p:txBody>
          <a:bodyPr/>
          <a:lstStyle/>
          <a:p>
            <a:endParaRPr lang="en-NL"/>
          </a:p>
        </p:txBody>
      </p:sp>
      <p:sp>
        <p:nvSpPr>
          <p:cNvPr id="5" name="Slide Number Placeholder 4">
            <a:extLst>
              <a:ext uri="{FF2B5EF4-FFF2-40B4-BE49-F238E27FC236}">
                <a16:creationId xmlns:a16="http://schemas.microsoft.com/office/drawing/2014/main" id="{01667244-19EC-4E56-D97D-EC91EC98ABFB}"/>
              </a:ext>
            </a:extLst>
          </p:cNvPr>
          <p:cNvSpPr>
            <a:spLocks noGrp="1"/>
          </p:cNvSpPr>
          <p:nvPr>
            <p:ph type="sldNum" sz="quarter" idx="12"/>
          </p:nvPr>
        </p:nvSpPr>
        <p:spPr/>
        <p:txBody>
          <a:bodyPr/>
          <a:lstStyle/>
          <a:p>
            <a:fld id="{382CC67E-5A1D-9F47-A00C-8691F2713CB7}" type="slidenum">
              <a:rPr lang="en-NL" smtClean="0"/>
              <a:t>‹#›</a:t>
            </a:fld>
            <a:endParaRPr lang="en-NL"/>
          </a:p>
        </p:txBody>
      </p:sp>
    </p:spTree>
    <p:extLst>
      <p:ext uri="{BB962C8B-B14F-4D97-AF65-F5344CB8AC3E}">
        <p14:creationId xmlns:p14="http://schemas.microsoft.com/office/powerpoint/2010/main" val="204682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73AD84-D870-DA74-E9E5-05EFA11B93F8}"/>
              </a:ext>
            </a:extLst>
          </p:cNvPr>
          <p:cNvSpPr>
            <a:spLocks noGrp="1"/>
          </p:cNvSpPr>
          <p:nvPr>
            <p:ph type="dt" sz="half" idx="10"/>
          </p:nvPr>
        </p:nvSpPr>
        <p:spPr/>
        <p:txBody>
          <a:bodyPr/>
          <a:lstStyle/>
          <a:p>
            <a:fld id="{978C9742-8379-0A46-9399-00770E97171C}" type="datetimeFigureOut">
              <a:rPr lang="en-NL" smtClean="0"/>
              <a:t>11/11/2024</a:t>
            </a:fld>
            <a:endParaRPr lang="en-NL"/>
          </a:p>
        </p:txBody>
      </p:sp>
      <p:sp>
        <p:nvSpPr>
          <p:cNvPr id="3" name="Footer Placeholder 2">
            <a:extLst>
              <a:ext uri="{FF2B5EF4-FFF2-40B4-BE49-F238E27FC236}">
                <a16:creationId xmlns:a16="http://schemas.microsoft.com/office/drawing/2014/main" id="{2AC081AF-F132-402B-D443-FF4286346A26}"/>
              </a:ext>
            </a:extLst>
          </p:cNvPr>
          <p:cNvSpPr>
            <a:spLocks noGrp="1"/>
          </p:cNvSpPr>
          <p:nvPr>
            <p:ph type="ftr" sz="quarter" idx="11"/>
          </p:nvPr>
        </p:nvSpPr>
        <p:spPr>
          <a:xfrm>
            <a:off x="4038600" y="6356350"/>
            <a:ext cx="4114800" cy="365125"/>
          </a:xfrm>
          <a:prstGeom prst="rect">
            <a:avLst/>
          </a:prstGeom>
        </p:spPr>
        <p:txBody>
          <a:bodyPr/>
          <a:lstStyle/>
          <a:p>
            <a:endParaRPr lang="en-NL"/>
          </a:p>
        </p:txBody>
      </p:sp>
      <p:sp>
        <p:nvSpPr>
          <p:cNvPr id="4" name="Slide Number Placeholder 3">
            <a:extLst>
              <a:ext uri="{FF2B5EF4-FFF2-40B4-BE49-F238E27FC236}">
                <a16:creationId xmlns:a16="http://schemas.microsoft.com/office/drawing/2014/main" id="{D630159F-692E-ECD3-8F6D-B7472568FEED}"/>
              </a:ext>
            </a:extLst>
          </p:cNvPr>
          <p:cNvSpPr>
            <a:spLocks noGrp="1"/>
          </p:cNvSpPr>
          <p:nvPr>
            <p:ph type="sldNum" sz="quarter" idx="12"/>
          </p:nvPr>
        </p:nvSpPr>
        <p:spPr/>
        <p:txBody>
          <a:bodyPr/>
          <a:lstStyle/>
          <a:p>
            <a:fld id="{382CC67E-5A1D-9F47-A00C-8691F2713CB7}" type="slidenum">
              <a:rPr lang="en-NL" smtClean="0"/>
              <a:t>‹#›</a:t>
            </a:fld>
            <a:endParaRPr lang="en-NL"/>
          </a:p>
        </p:txBody>
      </p:sp>
    </p:spTree>
    <p:extLst>
      <p:ext uri="{BB962C8B-B14F-4D97-AF65-F5344CB8AC3E}">
        <p14:creationId xmlns:p14="http://schemas.microsoft.com/office/powerpoint/2010/main" val="37232947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8C870-2A9C-E06E-9CCF-606E4DD64C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F3D63A48-4E71-D52E-A524-4D77CC8A48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22691BC7-EC02-D88F-C83D-F9AB39250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3DD6CB-F090-420F-2CC8-45133B8AF0B8}"/>
              </a:ext>
            </a:extLst>
          </p:cNvPr>
          <p:cNvSpPr>
            <a:spLocks noGrp="1"/>
          </p:cNvSpPr>
          <p:nvPr>
            <p:ph type="dt" sz="half" idx="10"/>
          </p:nvPr>
        </p:nvSpPr>
        <p:spPr/>
        <p:txBody>
          <a:bodyPr/>
          <a:lstStyle/>
          <a:p>
            <a:fld id="{978C9742-8379-0A46-9399-00770E97171C}" type="datetimeFigureOut">
              <a:rPr lang="en-NL" smtClean="0"/>
              <a:t>11/11/2024</a:t>
            </a:fld>
            <a:endParaRPr lang="en-NL"/>
          </a:p>
        </p:txBody>
      </p:sp>
      <p:sp>
        <p:nvSpPr>
          <p:cNvPr id="6" name="Footer Placeholder 5">
            <a:extLst>
              <a:ext uri="{FF2B5EF4-FFF2-40B4-BE49-F238E27FC236}">
                <a16:creationId xmlns:a16="http://schemas.microsoft.com/office/drawing/2014/main" id="{B32BBDCB-06FF-9794-C56A-08C85646396C}"/>
              </a:ext>
            </a:extLst>
          </p:cNvPr>
          <p:cNvSpPr>
            <a:spLocks noGrp="1"/>
          </p:cNvSpPr>
          <p:nvPr>
            <p:ph type="ftr" sz="quarter" idx="11"/>
          </p:nvPr>
        </p:nvSpPr>
        <p:spPr>
          <a:xfrm>
            <a:off x="4038600" y="6356350"/>
            <a:ext cx="4114800" cy="365125"/>
          </a:xfrm>
          <a:prstGeom prst="rect">
            <a:avLst/>
          </a:prstGeom>
        </p:spPr>
        <p:txBody>
          <a:bodyPr/>
          <a:lstStyle/>
          <a:p>
            <a:endParaRPr lang="en-NL"/>
          </a:p>
        </p:txBody>
      </p:sp>
      <p:sp>
        <p:nvSpPr>
          <p:cNvPr id="7" name="Slide Number Placeholder 6">
            <a:extLst>
              <a:ext uri="{FF2B5EF4-FFF2-40B4-BE49-F238E27FC236}">
                <a16:creationId xmlns:a16="http://schemas.microsoft.com/office/drawing/2014/main" id="{AF980065-417B-21A3-D04F-0A58EC1D0473}"/>
              </a:ext>
            </a:extLst>
          </p:cNvPr>
          <p:cNvSpPr>
            <a:spLocks noGrp="1"/>
          </p:cNvSpPr>
          <p:nvPr>
            <p:ph type="sldNum" sz="quarter" idx="12"/>
          </p:nvPr>
        </p:nvSpPr>
        <p:spPr/>
        <p:txBody>
          <a:bodyPr/>
          <a:lstStyle/>
          <a:p>
            <a:fld id="{382CC67E-5A1D-9F47-A00C-8691F2713CB7}" type="slidenum">
              <a:rPr lang="en-NL" smtClean="0"/>
              <a:t>‹#›</a:t>
            </a:fld>
            <a:endParaRPr lang="en-NL"/>
          </a:p>
        </p:txBody>
      </p:sp>
    </p:spTree>
    <p:extLst>
      <p:ext uri="{BB962C8B-B14F-4D97-AF65-F5344CB8AC3E}">
        <p14:creationId xmlns:p14="http://schemas.microsoft.com/office/powerpoint/2010/main" val="27122353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65A1-3186-BD85-E740-83E8427A35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6300F11D-F2AA-4743-66DF-7BBA073C55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3F02A3A2-96D9-F9BD-F163-1DA1343E8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C2DC620-3693-21BC-F0EA-5D5B059872CF}"/>
              </a:ext>
            </a:extLst>
          </p:cNvPr>
          <p:cNvSpPr>
            <a:spLocks noGrp="1"/>
          </p:cNvSpPr>
          <p:nvPr>
            <p:ph type="dt" sz="half" idx="10"/>
          </p:nvPr>
        </p:nvSpPr>
        <p:spPr/>
        <p:txBody>
          <a:bodyPr/>
          <a:lstStyle/>
          <a:p>
            <a:fld id="{978C9742-8379-0A46-9399-00770E97171C}" type="datetimeFigureOut">
              <a:rPr lang="en-NL" smtClean="0"/>
              <a:t>11/11/2024</a:t>
            </a:fld>
            <a:endParaRPr lang="en-NL"/>
          </a:p>
        </p:txBody>
      </p:sp>
      <p:sp>
        <p:nvSpPr>
          <p:cNvPr id="6" name="Footer Placeholder 5">
            <a:extLst>
              <a:ext uri="{FF2B5EF4-FFF2-40B4-BE49-F238E27FC236}">
                <a16:creationId xmlns:a16="http://schemas.microsoft.com/office/drawing/2014/main" id="{18B0859C-CBAF-5585-8C65-BD3E9680D622}"/>
              </a:ext>
            </a:extLst>
          </p:cNvPr>
          <p:cNvSpPr>
            <a:spLocks noGrp="1"/>
          </p:cNvSpPr>
          <p:nvPr>
            <p:ph type="ftr" sz="quarter" idx="11"/>
          </p:nvPr>
        </p:nvSpPr>
        <p:spPr>
          <a:xfrm>
            <a:off x="4038600" y="6356350"/>
            <a:ext cx="4114800" cy="365125"/>
          </a:xfrm>
          <a:prstGeom prst="rect">
            <a:avLst/>
          </a:prstGeom>
        </p:spPr>
        <p:txBody>
          <a:bodyPr/>
          <a:lstStyle/>
          <a:p>
            <a:endParaRPr lang="en-NL"/>
          </a:p>
        </p:txBody>
      </p:sp>
      <p:sp>
        <p:nvSpPr>
          <p:cNvPr id="7" name="Slide Number Placeholder 6">
            <a:extLst>
              <a:ext uri="{FF2B5EF4-FFF2-40B4-BE49-F238E27FC236}">
                <a16:creationId xmlns:a16="http://schemas.microsoft.com/office/drawing/2014/main" id="{23C2577E-3935-19BF-CEB7-1BB752B1D3FE}"/>
              </a:ext>
            </a:extLst>
          </p:cNvPr>
          <p:cNvSpPr>
            <a:spLocks noGrp="1"/>
          </p:cNvSpPr>
          <p:nvPr>
            <p:ph type="sldNum" sz="quarter" idx="12"/>
          </p:nvPr>
        </p:nvSpPr>
        <p:spPr/>
        <p:txBody>
          <a:bodyPr/>
          <a:lstStyle/>
          <a:p>
            <a:fld id="{382CC67E-5A1D-9F47-A00C-8691F2713CB7}" type="slidenum">
              <a:rPr lang="en-NL" smtClean="0"/>
              <a:t>‹#›</a:t>
            </a:fld>
            <a:endParaRPr lang="en-NL"/>
          </a:p>
        </p:txBody>
      </p:sp>
    </p:spTree>
    <p:extLst>
      <p:ext uri="{BB962C8B-B14F-4D97-AF65-F5344CB8AC3E}">
        <p14:creationId xmlns:p14="http://schemas.microsoft.com/office/powerpoint/2010/main" val="24376170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14A8-7EF6-28BF-DBD5-898F36378D02}"/>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74B0217D-52CD-CA1F-58C4-E9452A928AB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5981967F-E88D-FBB4-EA61-6F5B2126021B}"/>
              </a:ext>
            </a:extLst>
          </p:cNvPr>
          <p:cNvSpPr>
            <a:spLocks noGrp="1"/>
          </p:cNvSpPr>
          <p:nvPr>
            <p:ph type="dt" sz="half" idx="10"/>
          </p:nvPr>
        </p:nvSpPr>
        <p:spPr/>
        <p:txBody>
          <a:bodyPr/>
          <a:lstStyle/>
          <a:p>
            <a:fld id="{978C9742-8379-0A46-9399-00770E97171C}" type="datetimeFigureOut">
              <a:rPr lang="en-NL" smtClean="0"/>
              <a:t>11/11/2024</a:t>
            </a:fld>
            <a:endParaRPr lang="en-NL"/>
          </a:p>
        </p:txBody>
      </p:sp>
      <p:sp>
        <p:nvSpPr>
          <p:cNvPr id="5" name="Footer Placeholder 4">
            <a:extLst>
              <a:ext uri="{FF2B5EF4-FFF2-40B4-BE49-F238E27FC236}">
                <a16:creationId xmlns:a16="http://schemas.microsoft.com/office/drawing/2014/main" id="{CA7F19C8-BBC7-B995-C8EF-CD9D16EA7C1E}"/>
              </a:ext>
            </a:extLst>
          </p:cNvPr>
          <p:cNvSpPr>
            <a:spLocks noGrp="1"/>
          </p:cNvSpPr>
          <p:nvPr>
            <p:ph type="ftr" sz="quarter" idx="11"/>
          </p:nvPr>
        </p:nvSpPr>
        <p:spPr>
          <a:xfrm>
            <a:off x="4038600" y="6356350"/>
            <a:ext cx="4114800" cy="365125"/>
          </a:xfrm>
          <a:prstGeom prst="rect">
            <a:avLst/>
          </a:prstGeom>
        </p:spPr>
        <p:txBody>
          <a:bodyPr/>
          <a:lstStyle/>
          <a:p>
            <a:endParaRPr lang="en-NL"/>
          </a:p>
        </p:txBody>
      </p:sp>
      <p:sp>
        <p:nvSpPr>
          <p:cNvPr id="6" name="Slide Number Placeholder 5">
            <a:extLst>
              <a:ext uri="{FF2B5EF4-FFF2-40B4-BE49-F238E27FC236}">
                <a16:creationId xmlns:a16="http://schemas.microsoft.com/office/drawing/2014/main" id="{AA6DEF08-4A5A-E7DC-FDA8-2C2586CE2C85}"/>
              </a:ext>
            </a:extLst>
          </p:cNvPr>
          <p:cNvSpPr>
            <a:spLocks noGrp="1"/>
          </p:cNvSpPr>
          <p:nvPr>
            <p:ph type="sldNum" sz="quarter" idx="12"/>
          </p:nvPr>
        </p:nvSpPr>
        <p:spPr/>
        <p:txBody>
          <a:bodyPr/>
          <a:lstStyle/>
          <a:p>
            <a:fld id="{382CC67E-5A1D-9F47-A00C-8691F2713CB7}" type="slidenum">
              <a:rPr lang="en-NL" smtClean="0"/>
              <a:t>‹#›</a:t>
            </a:fld>
            <a:endParaRPr lang="en-NL"/>
          </a:p>
        </p:txBody>
      </p:sp>
    </p:spTree>
    <p:extLst>
      <p:ext uri="{BB962C8B-B14F-4D97-AF65-F5344CB8AC3E}">
        <p14:creationId xmlns:p14="http://schemas.microsoft.com/office/powerpoint/2010/main" val="6644586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5F7778-8B20-FA1B-AA84-D643E0F1F97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1749CC43-A80C-F166-ED3C-B6F9EF19724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EABB1D84-D6ED-CAD1-66BA-17EFA727C0AB}"/>
              </a:ext>
            </a:extLst>
          </p:cNvPr>
          <p:cNvSpPr>
            <a:spLocks noGrp="1"/>
          </p:cNvSpPr>
          <p:nvPr>
            <p:ph type="dt" sz="half" idx="10"/>
          </p:nvPr>
        </p:nvSpPr>
        <p:spPr/>
        <p:txBody>
          <a:bodyPr/>
          <a:lstStyle/>
          <a:p>
            <a:fld id="{978C9742-8379-0A46-9399-00770E97171C}" type="datetimeFigureOut">
              <a:rPr lang="en-NL" smtClean="0"/>
              <a:t>11/11/2024</a:t>
            </a:fld>
            <a:endParaRPr lang="en-NL"/>
          </a:p>
        </p:txBody>
      </p:sp>
      <p:sp>
        <p:nvSpPr>
          <p:cNvPr id="5" name="Footer Placeholder 4">
            <a:extLst>
              <a:ext uri="{FF2B5EF4-FFF2-40B4-BE49-F238E27FC236}">
                <a16:creationId xmlns:a16="http://schemas.microsoft.com/office/drawing/2014/main" id="{B8DC5057-B40C-3D0F-AF7D-7625111E7B5A}"/>
              </a:ext>
            </a:extLst>
          </p:cNvPr>
          <p:cNvSpPr>
            <a:spLocks noGrp="1"/>
          </p:cNvSpPr>
          <p:nvPr>
            <p:ph type="ftr" sz="quarter" idx="11"/>
          </p:nvPr>
        </p:nvSpPr>
        <p:spPr>
          <a:xfrm>
            <a:off x="4038600" y="6356350"/>
            <a:ext cx="4114800" cy="365125"/>
          </a:xfrm>
          <a:prstGeom prst="rect">
            <a:avLst/>
          </a:prstGeom>
        </p:spPr>
        <p:txBody>
          <a:bodyPr/>
          <a:lstStyle/>
          <a:p>
            <a:endParaRPr lang="en-NL"/>
          </a:p>
        </p:txBody>
      </p:sp>
      <p:sp>
        <p:nvSpPr>
          <p:cNvPr id="6" name="Slide Number Placeholder 5">
            <a:extLst>
              <a:ext uri="{FF2B5EF4-FFF2-40B4-BE49-F238E27FC236}">
                <a16:creationId xmlns:a16="http://schemas.microsoft.com/office/drawing/2014/main" id="{B4D6D58A-9B49-DBEE-DBCB-DB7EEC8BE237}"/>
              </a:ext>
            </a:extLst>
          </p:cNvPr>
          <p:cNvSpPr>
            <a:spLocks noGrp="1"/>
          </p:cNvSpPr>
          <p:nvPr>
            <p:ph type="sldNum" sz="quarter" idx="12"/>
          </p:nvPr>
        </p:nvSpPr>
        <p:spPr/>
        <p:txBody>
          <a:bodyPr/>
          <a:lstStyle/>
          <a:p>
            <a:fld id="{382CC67E-5A1D-9F47-A00C-8691F2713CB7}" type="slidenum">
              <a:rPr lang="en-NL" smtClean="0"/>
              <a:t>‹#›</a:t>
            </a:fld>
            <a:endParaRPr lang="en-NL"/>
          </a:p>
        </p:txBody>
      </p:sp>
    </p:spTree>
    <p:extLst>
      <p:ext uri="{BB962C8B-B14F-4D97-AF65-F5344CB8AC3E}">
        <p14:creationId xmlns:p14="http://schemas.microsoft.com/office/powerpoint/2010/main" val="2989723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C96B908-8321-7D44-9F65-965D0522B6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1515" y="0"/>
            <a:ext cx="1080485" cy="1691640"/>
          </a:xfrm>
          <a:prstGeom prst="rect">
            <a:avLst/>
          </a:prstGeom>
        </p:spPr>
      </p:pic>
    </p:spTree>
    <p:extLst>
      <p:ext uri="{BB962C8B-B14F-4D97-AF65-F5344CB8AC3E}">
        <p14:creationId xmlns:p14="http://schemas.microsoft.com/office/powerpoint/2010/main" val="41381563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79685" y="-193964"/>
            <a:ext cx="12551370" cy="7245927"/>
          </a:xfrm>
          <a:prstGeom prst="rect">
            <a:avLst/>
          </a:prstGeom>
          <a:solidFill>
            <a:schemeClr val="bg1">
              <a:lumMod val="95000"/>
            </a:schemeClr>
          </a:solidFill>
        </p:spPr>
        <p:txBody>
          <a:bodyPr>
            <a:normAutofit/>
          </a:bodyPr>
          <a:lstStyle>
            <a:lvl1pPr>
              <a:defRPr sz="1100"/>
            </a:lvl1pPr>
          </a:lstStyle>
          <a:p>
            <a:endParaRPr lang="en-US"/>
          </a:p>
        </p:txBody>
      </p:sp>
      <p:sp>
        <p:nvSpPr>
          <p:cNvPr id="3" name="Rectangle 2">
            <a:extLst>
              <a:ext uri="{FF2B5EF4-FFF2-40B4-BE49-F238E27FC236}">
                <a16:creationId xmlns:a16="http://schemas.microsoft.com/office/drawing/2014/main" id="{5237F93C-D80D-8249-85BF-FADFE2A668DD}"/>
              </a:ext>
            </a:extLst>
          </p:cNvPr>
          <p:cNvSpPr/>
          <p:nvPr userDrawn="1"/>
        </p:nvSpPr>
        <p:spPr>
          <a:xfrm rot="10800000" flipV="1">
            <a:off x="-179687" y="-193964"/>
            <a:ext cx="12551370" cy="7245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26204690-3918-FA4D-AF8F-5737C930B3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1515" y="0"/>
            <a:ext cx="1080485" cy="1691640"/>
          </a:xfrm>
          <a:prstGeom prst="rect">
            <a:avLst/>
          </a:prstGeom>
        </p:spPr>
      </p:pic>
    </p:spTree>
    <p:extLst>
      <p:ext uri="{BB962C8B-B14F-4D97-AF65-F5344CB8AC3E}">
        <p14:creationId xmlns:p14="http://schemas.microsoft.com/office/powerpoint/2010/main" val="2594064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73F9D58-3E08-B546-9881-7801BAE3B68A}"/>
              </a:ext>
            </a:extLst>
          </p:cNvPr>
          <p:cNvSpPr>
            <a:spLocks noGrp="1"/>
          </p:cNvSpPr>
          <p:nvPr>
            <p:ph type="pic" sz="quarter" idx="14"/>
          </p:nvPr>
        </p:nvSpPr>
        <p:spPr>
          <a:xfrm>
            <a:off x="-179685" y="-193964"/>
            <a:ext cx="12551370" cy="5045365"/>
          </a:xfrm>
          <a:prstGeom prst="rect">
            <a:avLst/>
          </a:prstGeom>
          <a:solidFill>
            <a:schemeClr val="bg1">
              <a:lumMod val="95000"/>
            </a:schemeClr>
          </a:solidFill>
        </p:spPr>
        <p:txBody>
          <a:bodyPr>
            <a:normAutofit/>
          </a:bodyPr>
          <a:lstStyle>
            <a:lvl1pPr>
              <a:defRPr sz="1100"/>
            </a:lvl1pPr>
          </a:lstStyle>
          <a:p>
            <a:endParaRPr lang="en-US"/>
          </a:p>
        </p:txBody>
      </p:sp>
      <p:sp>
        <p:nvSpPr>
          <p:cNvPr id="3" name="Picture Placeholder 8">
            <a:extLst>
              <a:ext uri="{FF2B5EF4-FFF2-40B4-BE49-F238E27FC236}">
                <a16:creationId xmlns:a16="http://schemas.microsoft.com/office/drawing/2014/main" id="{8FA44B61-8CA6-5A4A-8028-9A240928D343}"/>
              </a:ext>
            </a:extLst>
          </p:cNvPr>
          <p:cNvSpPr>
            <a:spLocks noGrp="1"/>
          </p:cNvSpPr>
          <p:nvPr>
            <p:ph type="pic" sz="quarter" idx="15"/>
          </p:nvPr>
        </p:nvSpPr>
        <p:spPr>
          <a:xfrm>
            <a:off x="7814009" y="931834"/>
            <a:ext cx="2988511" cy="2987733"/>
          </a:xfrm>
          <a:prstGeom prst="ellipse">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184493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C96B908-8321-7D44-9F65-965D0522B6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1515" y="0"/>
            <a:ext cx="1080485" cy="1691640"/>
          </a:xfrm>
          <a:prstGeom prst="rect">
            <a:avLst/>
          </a:prstGeom>
        </p:spPr>
      </p:pic>
    </p:spTree>
    <p:extLst>
      <p:ext uri="{BB962C8B-B14F-4D97-AF65-F5344CB8AC3E}">
        <p14:creationId xmlns:p14="http://schemas.microsoft.com/office/powerpoint/2010/main" val="1722611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179685" y="-193964"/>
            <a:ext cx="6827144" cy="7245927"/>
          </a:xfrm>
          <a:prstGeom prst="rect">
            <a:avLst/>
          </a:prstGeom>
          <a:solidFill>
            <a:schemeClr val="bg1">
              <a:lumMod val="95000"/>
            </a:schemeClr>
          </a:solidFill>
        </p:spPr>
        <p:txBody>
          <a:bodyPr>
            <a:normAutofit/>
          </a:bodyPr>
          <a:lstStyle>
            <a:lvl1pPr>
              <a:defRPr sz="1100"/>
            </a:lvl1pPr>
          </a:lstStyle>
          <a:p>
            <a:endParaRPr lang="en-US"/>
          </a:p>
        </p:txBody>
      </p:sp>
      <p:sp>
        <p:nvSpPr>
          <p:cNvPr id="3" name="Picture Placeholder 8">
            <a:extLst>
              <a:ext uri="{FF2B5EF4-FFF2-40B4-BE49-F238E27FC236}">
                <a16:creationId xmlns:a16="http://schemas.microsoft.com/office/drawing/2014/main" id="{8FA44B61-8CA6-5A4A-8028-9A240928D343}"/>
              </a:ext>
            </a:extLst>
          </p:cNvPr>
          <p:cNvSpPr>
            <a:spLocks noGrp="1"/>
          </p:cNvSpPr>
          <p:nvPr>
            <p:ph type="pic" sz="quarter" idx="15"/>
          </p:nvPr>
        </p:nvSpPr>
        <p:spPr>
          <a:xfrm>
            <a:off x="5432250" y="2214107"/>
            <a:ext cx="2430419" cy="2429786"/>
          </a:xfrm>
          <a:prstGeom prst="ellipse">
            <a:avLst/>
          </a:prstGeom>
          <a:solidFill>
            <a:schemeClr val="bg1">
              <a:lumMod val="95000"/>
            </a:schemeClr>
          </a:solidFill>
        </p:spPr>
        <p:txBody>
          <a:bodyPr>
            <a:normAutofit/>
          </a:bodyPr>
          <a:lstStyle>
            <a:lvl1pPr>
              <a:defRPr sz="1100"/>
            </a:lvl1pPr>
          </a:lstStyle>
          <a:p>
            <a:endParaRPr lang="en-US"/>
          </a:p>
        </p:txBody>
      </p:sp>
      <p:pic>
        <p:nvPicPr>
          <p:cNvPr id="4" name="Graphic 3">
            <a:extLst>
              <a:ext uri="{FF2B5EF4-FFF2-40B4-BE49-F238E27FC236}">
                <a16:creationId xmlns:a16="http://schemas.microsoft.com/office/drawing/2014/main" id="{C850ABF2-34FD-F241-B5F8-D7FE8FA9D4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1515" y="0"/>
            <a:ext cx="1080485" cy="1691640"/>
          </a:xfrm>
          <a:prstGeom prst="rect">
            <a:avLst/>
          </a:prstGeom>
        </p:spPr>
      </p:pic>
    </p:spTree>
    <p:extLst>
      <p:ext uri="{BB962C8B-B14F-4D97-AF65-F5344CB8AC3E}">
        <p14:creationId xmlns:p14="http://schemas.microsoft.com/office/powerpoint/2010/main" val="39911366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4726186" y="-1"/>
            <a:ext cx="4006430" cy="6858001"/>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6642981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3459382" y="-1"/>
            <a:ext cx="4006430" cy="6858001"/>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5854764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565827" y="3539600"/>
            <a:ext cx="3539988" cy="2711731"/>
          </a:xfrm>
          <a:prstGeom prst="rect">
            <a:avLst/>
          </a:prstGeom>
          <a:solidFill>
            <a:schemeClr val="bg1">
              <a:lumMod val="95000"/>
            </a:schemeClr>
          </a:solidFill>
        </p:spPr>
        <p:txBody>
          <a:bodyPr>
            <a:normAutofit/>
          </a:bodyPr>
          <a:lstStyle>
            <a:lvl1pPr>
              <a:defRPr sz="1100"/>
            </a:lvl1pPr>
          </a:lstStyle>
          <a:p>
            <a:endParaRPr lang="en-US"/>
          </a:p>
        </p:txBody>
      </p:sp>
      <p:sp>
        <p:nvSpPr>
          <p:cNvPr id="6" name="Picture Placeholder 8">
            <a:extLst>
              <a:ext uri="{FF2B5EF4-FFF2-40B4-BE49-F238E27FC236}">
                <a16:creationId xmlns:a16="http://schemas.microsoft.com/office/drawing/2014/main" id="{58AE8519-78FB-684C-9975-FBB1F19FAAD6}"/>
              </a:ext>
            </a:extLst>
          </p:cNvPr>
          <p:cNvSpPr>
            <a:spLocks noGrp="1"/>
          </p:cNvSpPr>
          <p:nvPr>
            <p:ph type="pic" sz="quarter" idx="15"/>
          </p:nvPr>
        </p:nvSpPr>
        <p:spPr>
          <a:xfrm>
            <a:off x="4326006" y="3539600"/>
            <a:ext cx="3539988" cy="2711731"/>
          </a:xfrm>
          <a:prstGeom prst="rect">
            <a:avLst/>
          </a:prstGeom>
          <a:solidFill>
            <a:schemeClr val="bg1">
              <a:lumMod val="95000"/>
            </a:schemeClr>
          </a:solidFill>
        </p:spPr>
        <p:txBody>
          <a:bodyPr>
            <a:normAutofit/>
          </a:bodyPr>
          <a:lstStyle>
            <a:lvl1pPr>
              <a:defRPr sz="1100"/>
            </a:lvl1pPr>
          </a:lstStyle>
          <a:p>
            <a:endParaRPr lang="en-US"/>
          </a:p>
        </p:txBody>
      </p:sp>
      <p:sp>
        <p:nvSpPr>
          <p:cNvPr id="8" name="Picture Placeholder 8">
            <a:extLst>
              <a:ext uri="{FF2B5EF4-FFF2-40B4-BE49-F238E27FC236}">
                <a16:creationId xmlns:a16="http://schemas.microsoft.com/office/drawing/2014/main" id="{CA58862C-B2CA-F448-9DE7-A8919CE5FCB0}"/>
              </a:ext>
            </a:extLst>
          </p:cNvPr>
          <p:cNvSpPr>
            <a:spLocks noGrp="1"/>
          </p:cNvSpPr>
          <p:nvPr>
            <p:ph type="pic" sz="quarter" idx="16"/>
          </p:nvPr>
        </p:nvSpPr>
        <p:spPr>
          <a:xfrm>
            <a:off x="8086185" y="3539600"/>
            <a:ext cx="3539988" cy="2711731"/>
          </a:xfrm>
          <a:prstGeom prst="rect">
            <a:avLst/>
          </a:prstGeom>
          <a:solidFill>
            <a:schemeClr val="bg1">
              <a:lumMod val="95000"/>
            </a:schemeClr>
          </a:solidFill>
        </p:spPr>
        <p:txBody>
          <a:bodyPr>
            <a:normAutofit/>
          </a:bodyPr>
          <a:lstStyle>
            <a:lvl1pPr>
              <a:defRPr sz="1100"/>
            </a:lvl1pPr>
          </a:lstStyle>
          <a:p>
            <a:endParaRPr lang="en-US"/>
          </a:p>
        </p:txBody>
      </p:sp>
      <p:pic>
        <p:nvPicPr>
          <p:cNvPr id="5" name="Graphic 4">
            <a:extLst>
              <a:ext uri="{FF2B5EF4-FFF2-40B4-BE49-F238E27FC236}">
                <a16:creationId xmlns:a16="http://schemas.microsoft.com/office/drawing/2014/main" id="{45A89B42-789F-DD4A-AD23-319E5F294E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1515" y="0"/>
            <a:ext cx="1080485" cy="1691640"/>
          </a:xfrm>
          <a:prstGeom prst="rect">
            <a:avLst/>
          </a:prstGeom>
        </p:spPr>
      </p:pic>
    </p:spTree>
    <p:extLst>
      <p:ext uri="{BB962C8B-B14F-4D97-AF65-F5344CB8AC3E}">
        <p14:creationId xmlns:p14="http://schemas.microsoft.com/office/powerpoint/2010/main" val="11400030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A58862C-B2CA-F448-9DE7-A8919CE5FCB0}"/>
              </a:ext>
            </a:extLst>
          </p:cNvPr>
          <p:cNvSpPr>
            <a:spLocks noGrp="1"/>
          </p:cNvSpPr>
          <p:nvPr>
            <p:ph type="pic" sz="quarter" idx="16"/>
          </p:nvPr>
        </p:nvSpPr>
        <p:spPr>
          <a:xfrm>
            <a:off x="0" y="1960710"/>
            <a:ext cx="7091404" cy="4897289"/>
          </a:xfrm>
          <a:prstGeom prst="rect">
            <a:avLst/>
          </a:prstGeom>
          <a:solidFill>
            <a:schemeClr val="bg1">
              <a:lumMod val="95000"/>
            </a:schemeClr>
          </a:solidFill>
        </p:spPr>
        <p:txBody>
          <a:bodyPr>
            <a:normAutofit/>
          </a:bodyPr>
          <a:lstStyle>
            <a:lvl1pPr>
              <a:defRPr sz="1100"/>
            </a:lvl1pPr>
          </a:lstStyle>
          <a:p>
            <a:endParaRPr lang="en-US"/>
          </a:p>
        </p:txBody>
      </p:sp>
      <p:pic>
        <p:nvPicPr>
          <p:cNvPr id="3" name="Graphic 2">
            <a:extLst>
              <a:ext uri="{FF2B5EF4-FFF2-40B4-BE49-F238E27FC236}">
                <a16:creationId xmlns:a16="http://schemas.microsoft.com/office/drawing/2014/main" id="{283AD57E-5FBA-A54C-9514-13F297239F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1515" y="0"/>
            <a:ext cx="1080485" cy="1691640"/>
          </a:xfrm>
          <a:prstGeom prst="rect">
            <a:avLst/>
          </a:prstGeom>
        </p:spPr>
      </p:pic>
    </p:spTree>
    <p:extLst>
      <p:ext uri="{BB962C8B-B14F-4D97-AF65-F5344CB8AC3E}">
        <p14:creationId xmlns:p14="http://schemas.microsoft.com/office/powerpoint/2010/main" val="32013976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565827" y="596375"/>
            <a:ext cx="3539988" cy="2711731"/>
          </a:xfrm>
          <a:prstGeom prst="rect">
            <a:avLst/>
          </a:prstGeom>
          <a:solidFill>
            <a:schemeClr val="bg1">
              <a:lumMod val="95000"/>
            </a:schemeClr>
          </a:solidFill>
        </p:spPr>
        <p:txBody>
          <a:bodyPr>
            <a:normAutofit/>
          </a:bodyPr>
          <a:lstStyle>
            <a:lvl1pPr>
              <a:defRPr sz="1100"/>
            </a:lvl1pPr>
          </a:lstStyle>
          <a:p>
            <a:endParaRPr lang="en-US"/>
          </a:p>
        </p:txBody>
      </p:sp>
      <p:sp>
        <p:nvSpPr>
          <p:cNvPr id="6" name="Picture Placeholder 8">
            <a:extLst>
              <a:ext uri="{FF2B5EF4-FFF2-40B4-BE49-F238E27FC236}">
                <a16:creationId xmlns:a16="http://schemas.microsoft.com/office/drawing/2014/main" id="{58AE8519-78FB-684C-9975-FBB1F19FAAD6}"/>
              </a:ext>
            </a:extLst>
          </p:cNvPr>
          <p:cNvSpPr>
            <a:spLocks noGrp="1"/>
          </p:cNvSpPr>
          <p:nvPr>
            <p:ph type="pic" sz="quarter" idx="15"/>
          </p:nvPr>
        </p:nvSpPr>
        <p:spPr>
          <a:xfrm>
            <a:off x="4326006" y="596375"/>
            <a:ext cx="3539988" cy="2711731"/>
          </a:xfrm>
          <a:prstGeom prst="rect">
            <a:avLst/>
          </a:prstGeom>
          <a:solidFill>
            <a:schemeClr val="bg1">
              <a:lumMod val="95000"/>
            </a:schemeClr>
          </a:solidFill>
        </p:spPr>
        <p:txBody>
          <a:bodyPr>
            <a:normAutofit/>
          </a:bodyPr>
          <a:lstStyle>
            <a:lvl1pPr>
              <a:defRPr sz="1100"/>
            </a:lvl1pPr>
          </a:lstStyle>
          <a:p>
            <a:endParaRPr lang="en-US"/>
          </a:p>
        </p:txBody>
      </p:sp>
      <p:sp>
        <p:nvSpPr>
          <p:cNvPr id="8" name="Picture Placeholder 8">
            <a:extLst>
              <a:ext uri="{FF2B5EF4-FFF2-40B4-BE49-F238E27FC236}">
                <a16:creationId xmlns:a16="http://schemas.microsoft.com/office/drawing/2014/main" id="{CA58862C-B2CA-F448-9DE7-A8919CE5FCB0}"/>
              </a:ext>
            </a:extLst>
          </p:cNvPr>
          <p:cNvSpPr>
            <a:spLocks noGrp="1"/>
          </p:cNvSpPr>
          <p:nvPr>
            <p:ph type="pic" sz="quarter" idx="16"/>
          </p:nvPr>
        </p:nvSpPr>
        <p:spPr>
          <a:xfrm>
            <a:off x="8086185" y="596375"/>
            <a:ext cx="3539988" cy="2711731"/>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25671562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A58862C-B2CA-F448-9DE7-A8919CE5FCB0}"/>
              </a:ext>
            </a:extLst>
          </p:cNvPr>
          <p:cNvSpPr>
            <a:spLocks noGrp="1"/>
          </p:cNvSpPr>
          <p:nvPr>
            <p:ph type="pic" sz="quarter" idx="16"/>
          </p:nvPr>
        </p:nvSpPr>
        <p:spPr>
          <a:xfrm>
            <a:off x="5100596" y="1960710"/>
            <a:ext cx="7091404" cy="4897289"/>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911535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60DCC4A6-2FD6-F747-A2BE-498F7FF757F9}"/>
              </a:ext>
            </a:extLst>
          </p:cNvPr>
          <p:cNvSpPr>
            <a:spLocks noGrp="1"/>
          </p:cNvSpPr>
          <p:nvPr>
            <p:ph type="pic" sz="quarter" idx="14"/>
          </p:nvPr>
        </p:nvSpPr>
        <p:spPr>
          <a:xfrm>
            <a:off x="-179685" y="-193964"/>
            <a:ext cx="12551370" cy="4844792"/>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15757650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60DCC4A6-2FD6-F747-A2BE-498F7FF757F9}"/>
              </a:ext>
            </a:extLst>
          </p:cNvPr>
          <p:cNvSpPr>
            <a:spLocks noGrp="1"/>
          </p:cNvSpPr>
          <p:nvPr>
            <p:ph type="pic" sz="quarter" idx="14"/>
          </p:nvPr>
        </p:nvSpPr>
        <p:spPr>
          <a:xfrm>
            <a:off x="1065331" y="2206421"/>
            <a:ext cx="2530510" cy="2529850"/>
          </a:xfrm>
          <a:prstGeom prst="rect">
            <a:avLst/>
          </a:prstGeom>
          <a:solidFill>
            <a:schemeClr val="bg1">
              <a:lumMod val="95000"/>
            </a:schemeClr>
          </a:solidFill>
        </p:spPr>
        <p:txBody>
          <a:bodyPr>
            <a:normAutofit/>
          </a:bodyPr>
          <a:lstStyle>
            <a:lvl1pPr>
              <a:defRPr sz="1100"/>
            </a:lvl1pPr>
          </a:lstStyle>
          <a:p>
            <a:endParaRPr lang="en-US"/>
          </a:p>
        </p:txBody>
      </p:sp>
      <p:sp>
        <p:nvSpPr>
          <p:cNvPr id="7" name="Picture Placeholder 8">
            <a:extLst>
              <a:ext uri="{FF2B5EF4-FFF2-40B4-BE49-F238E27FC236}">
                <a16:creationId xmlns:a16="http://schemas.microsoft.com/office/drawing/2014/main" id="{B941A67B-980B-DF43-90C4-DF4F7E3B5880}"/>
              </a:ext>
            </a:extLst>
          </p:cNvPr>
          <p:cNvSpPr>
            <a:spLocks noGrp="1"/>
          </p:cNvSpPr>
          <p:nvPr>
            <p:ph type="pic" sz="quarter" idx="15"/>
          </p:nvPr>
        </p:nvSpPr>
        <p:spPr>
          <a:xfrm>
            <a:off x="4902162" y="2206421"/>
            <a:ext cx="2530510" cy="2529850"/>
          </a:xfrm>
          <a:prstGeom prst="rect">
            <a:avLst/>
          </a:prstGeom>
          <a:solidFill>
            <a:schemeClr val="bg1">
              <a:lumMod val="95000"/>
            </a:schemeClr>
          </a:solidFill>
        </p:spPr>
        <p:txBody>
          <a:bodyPr>
            <a:normAutofit/>
          </a:bodyPr>
          <a:lstStyle>
            <a:lvl1pPr>
              <a:defRPr sz="1100"/>
            </a:lvl1pPr>
          </a:lstStyle>
          <a:p>
            <a:endParaRPr lang="en-US"/>
          </a:p>
        </p:txBody>
      </p:sp>
      <p:sp>
        <p:nvSpPr>
          <p:cNvPr id="8" name="Picture Placeholder 8">
            <a:extLst>
              <a:ext uri="{FF2B5EF4-FFF2-40B4-BE49-F238E27FC236}">
                <a16:creationId xmlns:a16="http://schemas.microsoft.com/office/drawing/2014/main" id="{29E2E14A-C4D1-704A-828D-BDEDAE3AFE40}"/>
              </a:ext>
            </a:extLst>
          </p:cNvPr>
          <p:cNvSpPr>
            <a:spLocks noGrp="1"/>
          </p:cNvSpPr>
          <p:nvPr>
            <p:ph type="pic" sz="quarter" idx="16"/>
          </p:nvPr>
        </p:nvSpPr>
        <p:spPr>
          <a:xfrm>
            <a:off x="8596158" y="2206421"/>
            <a:ext cx="2530510" cy="2529850"/>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29138577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0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843395A0-58FE-1B42-95C8-016C9171C6F4}"/>
              </a:ext>
            </a:extLst>
          </p:cNvPr>
          <p:cNvSpPr>
            <a:spLocks noGrp="1"/>
          </p:cNvSpPr>
          <p:nvPr>
            <p:ph type="pic" sz="quarter" idx="15"/>
          </p:nvPr>
        </p:nvSpPr>
        <p:spPr>
          <a:xfrm>
            <a:off x="7947502" y="1267557"/>
            <a:ext cx="2405694" cy="2405068"/>
          </a:xfrm>
          <a:prstGeom prst="ellipse">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295012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79685" y="-193964"/>
            <a:ext cx="12551370" cy="7245927"/>
          </a:xfrm>
          <a:prstGeom prst="rect">
            <a:avLst/>
          </a:prstGeom>
          <a:solidFill>
            <a:schemeClr val="bg1">
              <a:lumMod val="95000"/>
            </a:schemeClr>
          </a:solidFill>
        </p:spPr>
        <p:txBody>
          <a:bodyPr>
            <a:normAutofit/>
          </a:bodyPr>
          <a:lstStyle>
            <a:lvl1pPr>
              <a:defRPr sz="1100"/>
            </a:lvl1pPr>
          </a:lstStyle>
          <a:p>
            <a:endParaRPr lang="en-US"/>
          </a:p>
        </p:txBody>
      </p:sp>
      <p:sp>
        <p:nvSpPr>
          <p:cNvPr id="3" name="Rectangle 2">
            <a:extLst>
              <a:ext uri="{FF2B5EF4-FFF2-40B4-BE49-F238E27FC236}">
                <a16:creationId xmlns:a16="http://schemas.microsoft.com/office/drawing/2014/main" id="{5237F93C-D80D-8249-85BF-FADFE2A668DD}"/>
              </a:ext>
            </a:extLst>
          </p:cNvPr>
          <p:cNvSpPr/>
          <p:nvPr userDrawn="1"/>
        </p:nvSpPr>
        <p:spPr>
          <a:xfrm rot="10800000" flipV="1">
            <a:off x="-179687" y="-193964"/>
            <a:ext cx="12551370" cy="7245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26204690-3918-FA4D-AF8F-5737C930B3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1515" y="0"/>
            <a:ext cx="1080485" cy="1691640"/>
          </a:xfrm>
          <a:prstGeom prst="rect">
            <a:avLst/>
          </a:prstGeom>
        </p:spPr>
      </p:pic>
    </p:spTree>
    <p:extLst>
      <p:ext uri="{BB962C8B-B14F-4D97-AF65-F5344CB8AC3E}">
        <p14:creationId xmlns:p14="http://schemas.microsoft.com/office/powerpoint/2010/main" val="989946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1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843395A0-58FE-1B42-95C8-016C9171C6F4}"/>
              </a:ext>
            </a:extLst>
          </p:cNvPr>
          <p:cNvSpPr>
            <a:spLocks noGrp="1"/>
          </p:cNvSpPr>
          <p:nvPr>
            <p:ph type="pic" sz="quarter" idx="15"/>
          </p:nvPr>
        </p:nvSpPr>
        <p:spPr>
          <a:xfrm>
            <a:off x="1499271" y="2576377"/>
            <a:ext cx="1656199" cy="1655768"/>
          </a:xfrm>
          <a:prstGeom prst="ellipse">
            <a:avLst/>
          </a:prstGeom>
          <a:solidFill>
            <a:schemeClr val="bg1">
              <a:lumMod val="95000"/>
            </a:schemeClr>
          </a:solidFill>
        </p:spPr>
        <p:txBody>
          <a:bodyPr>
            <a:normAutofit/>
          </a:bodyPr>
          <a:lstStyle>
            <a:lvl1pPr>
              <a:defRPr sz="1100"/>
            </a:lvl1pPr>
          </a:lstStyle>
          <a:p>
            <a:endParaRPr lang="en-US"/>
          </a:p>
        </p:txBody>
      </p:sp>
      <p:sp>
        <p:nvSpPr>
          <p:cNvPr id="7" name="Picture Placeholder 8">
            <a:extLst>
              <a:ext uri="{FF2B5EF4-FFF2-40B4-BE49-F238E27FC236}">
                <a16:creationId xmlns:a16="http://schemas.microsoft.com/office/drawing/2014/main" id="{DE6A91D4-6DC2-5345-B2B4-58F3C00DFEBC}"/>
              </a:ext>
            </a:extLst>
          </p:cNvPr>
          <p:cNvSpPr>
            <a:spLocks noGrp="1"/>
          </p:cNvSpPr>
          <p:nvPr>
            <p:ph type="pic" sz="quarter" idx="16"/>
          </p:nvPr>
        </p:nvSpPr>
        <p:spPr>
          <a:xfrm>
            <a:off x="5267899" y="2576377"/>
            <a:ext cx="1656199" cy="1655768"/>
          </a:xfrm>
          <a:prstGeom prst="ellipse">
            <a:avLst/>
          </a:prstGeom>
          <a:solidFill>
            <a:schemeClr val="bg1">
              <a:lumMod val="95000"/>
            </a:schemeClr>
          </a:solidFill>
        </p:spPr>
        <p:txBody>
          <a:bodyPr>
            <a:normAutofit/>
          </a:bodyPr>
          <a:lstStyle>
            <a:lvl1pPr>
              <a:defRPr sz="1100"/>
            </a:lvl1pPr>
          </a:lstStyle>
          <a:p>
            <a:endParaRPr lang="en-US"/>
          </a:p>
        </p:txBody>
      </p:sp>
      <p:sp>
        <p:nvSpPr>
          <p:cNvPr id="8" name="Picture Placeholder 8">
            <a:extLst>
              <a:ext uri="{FF2B5EF4-FFF2-40B4-BE49-F238E27FC236}">
                <a16:creationId xmlns:a16="http://schemas.microsoft.com/office/drawing/2014/main" id="{66D1ACB2-8356-9645-B447-9C49CDC05C97}"/>
              </a:ext>
            </a:extLst>
          </p:cNvPr>
          <p:cNvSpPr>
            <a:spLocks noGrp="1"/>
          </p:cNvSpPr>
          <p:nvPr>
            <p:ph type="pic" sz="quarter" idx="17"/>
          </p:nvPr>
        </p:nvSpPr>
        <p:spPr>
          <a:xfrm>
            <a:off x="9036527" y="2576377"/>
            <a:ext cx="1656199" cy="1655768"/>
          </a:xfrm>
          <a:prstGeom prst="ellipse">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23569970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2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179685" y="-193964"/>
            <a:ext cx="12551370" cy="4857404"/>
          </a:xfrm>
          <a:prstGeom prst="rect">
            <a:avLst/>
          </a:prstGeom>
          <a:solidFill>
            <a:schemeClr val="bg1">
              <a:lumMod val="95000"/>
            </a:schemeClr>
          </a:solidFill>
        </p:spPr>
        <p:txBody>
          <a:bodyPr>
            <a:normAutofit/>
          </a:bodyPr>
          <a:lstStyle>
            <a:lvl1pPr>
              <a:defRPr sz="1100"/>
            </a:lvl1pPr>
          </a:lstStyle>
          <a:p>
            <a:endParaRPr lang="en-US"/>
          </a:p>
        </p:txBody>
      </p:sp>
      <p:sp>
        <p:nvSpPr>
          <p:cNvPr id="8" name="Picture Placeholder 8">
            <a:extLst>
              <a:ext uri="{FF2B5EF4-FFF2-40B4-BE49-F238E27FC236}">
                <a16:creationId xmlns:a16="http://schemas.microsoft.com/office/drawing/2014/main" id="{66D1ACB2-8356-9645-B447-9C49CDC05C97}"/>
              </a:ext>
            </a:extLst>
          </p:cNvPr>
          <p:cNvSpPr>
            <a:spLocks noGrp="1"/>
          </p:cNvSpPr>
          <p:nvPr>
            <p:ph type="pic" sz="quarter" idx="17"/>
          </p:nvPr>
        </p:nvSpPr>
        <p:spPr>
          <a:xfrm>
            <a:off x="9584555" y="4188456"/>
            <a:ext cx="933847" cy="933604"/>
          </a:xfrm>
          <a:prstGeom prst="ellipse">
            <a:avLst/>
          </a:prstGeom>
          <a:solidFill>
            <a:schemeClr val="bg1">
              <a:lumMod val="95000"/>
            </a:schemeClr>
          </a:solidFill>
        </p:spPr>
        <p:txBody>
          <a:bodyPr>
            <a:normAutofit/>
          </a:bodyPr>
          <a:lstStyle>
            <a:lvl1pPr>
              <a:defRPr sz="1100"/>
            </a:lvl1pPr>
          </a:lstStyle>
          <a:p>
            <a:endParaRPr lang="en-US"/>
          </a:p>
        </p:txBody>
      </p:sp>
      <p:sp>
        <p:nvSpPr>
          <p:cNvPr id="13" name="Picture Placeholder 8">
            <a:extLst>
              <a:ext uri="{FF2B5EF4-FFF2-40B4-BE49-F238E27FC236}">
                <a16:creationId xmlns:a16="http://schemas.microsoft.com/office/drawing/2014/main" id="{DC54CAB7-EB23-F847-BEB0-5584FA685953}"/>
              </a:ext>
            </a:extLst>
          </p:cNvPr>
          <p:cNvSpPr>
            <a:spLocks noGrp="1"/>
          </p:cNvSpPr>
          <p:nvPr>
            <p:ph type="pic" sz="quarter" idx="18"/>
          </p:nvPr>
        </p:nvSpPr>
        <p:spPr>
          <a:xfrm>
            <a:off x="6947568" y="4188456"/>
            <a:ext cx="933847" cy="933604"/>
          </a:xfrm>
          <a:prstGeom prst="ellipse">
            <a:avLst/>
          </a:prstGeom>
          <a:solidFill>
            <a:schemeClr val="bg1">
              <a:lumMod val="95000"/>
            </a:schemeClr>
          </a:solidFill>
        </p:spPr>
        <p:txBody>
          <a:bodyPr>
            <a:normAutofit/>
          </a:bodyPr>
          <a:lstStyle>
            <a:lvl1pPr>
              <a:defRPr sz="1100"/>
            </a:lvl1pPr>
          </a:lstStyle>
          <a:p>
            <a:endParaRPr lang="en-US"/>
          </a:p>
        </p:txBody>
      </p:sp>
      <p:sp>
        <p:nvSpPr>
          <p:cNvPr id="14" name="Picture Placeholder 8">
            <a:extLst>
              <a:ext uri="{FF2B5EF4-FFF2-40B4-BE49-F238E27FC236}">
                <a16:creationId xmlns:a16="http://schemas.microsoft.com/office/drawing/2014/main" id="{B63C59D7-89AA-EB4F-A919-521DB3CD0251}"/>
              </a:ext>
            </a:extLst>
          </p:cNvPr>
          <p:cNvSpPr>
            <a:spLocks noGrp="1"/>
          </p:cNvSpPr>
          <p:nvPr>
            <p:ph type="pic" sz="quarter" idx="19"/>
          </p:nvPr>
        </p:nvSpPr>
        <p:spPr>
          <a:xfrm>
            <a:off x="4310582" y="4188456"/>
            <a:ext cx="933847" cy="933604"/>
          </a:xfrm>
          <a:prstGeom prst="ellipse">
            <a:avLst/>
          </a:prstGeom>
          <a:solidFill>
            <a:schemeClr val="bg1">
              <a:lumMod val="95000"/>
            </a:schemeClr>
          </a:solidFill>
        </p:spPr>
        <p:txBody>
          <a:bodyPr>
            <a:normAutofit/>
          </a:bodyPr>
          <a:lstStyle>
            <a:lvl1pPr>
              <a:defRPr sz="1100"/>
            </a:lvl1pPr>
          </a:lstStyle>
          <a:p>
            <a:endParaRPr lang="en-US"/>
          </a:p>
        </p:txBody>
      </p:sp>
      <p:sp>
        <p:nvSpPr>
          <p:cNvPr id="15" name="Picture Placeholder 8">
            <a:extLst>
              <a:ext uri="{FF2B5EF4-FFF2-40B4-BE49-F238E27FC236}">
                <a16:creationId xmlns:a16="http://schemas.microsoft.com/office/drawing/2014/main" id="{9AAE56DF-077B-E646-89FF-43ADF7F1D5D9}"/>
              </a:ext>
            </a:extLst>
          </p:cNvPr>
          <p:cNvSpPr>
            <a:spLocks noGrp="1"/>
          </p:cNvSpPr>
          <p:nvPr>
            <p:ph type="pic" sz="quarter" idx="20"/>
          </p:nvPr>
        </p:nvSpPr>
        <p:spPr>
          <a:xfrm>
            <a:off x="1673595" y="4188456"/>
            <a:ext cx="933847" cy="933604"/>
          </a:xfrm>
          <a:prstGeom prst="ellipse">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11841265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3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4326005" y="606669"/>
            <a:ext cx="6946979" cy="5644661"/>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29356760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4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0" y="0"/>
            <a:ext cx="6095998" cy="6858000"/>
          </a:xfrm>
          <a:prstGeom prst="rect">
            <a:avLst/>
          </a:prstGeom>
          <a:solidFill>
            <a:schemeClr val="bg1">
              <a:lumMod val="95000"/>
            </a:schemeClr>
          </a:solidFill>
        </p:spPr>
        <p:txBody>
          <a:bodyPr>
            <a:normAutofit/>
          </a:bodyPr>
          <a:lstStyle>
            <a:lvl1pPr>
              <a:defRPr sz="1100"/>
            </a:lvl1pPr>
          </a:lstStyle>
          <a:p>
            <a:endParaRPr lang="en-US"/>
          </a:p>
        </p:txBody>
      </p:sp>
      <p:sp>
        <p:nvSpPr>
          <p:cNvPr id="4" name="Picture Placeholder 8">
            <a:extLst>
              <a:ext uri="{FF2B5EF4-FFF2-40B4-BE49-F238E27FC236}">
                <a16:creationId xmlns:a16="http://schemas.microsoft.com/office/drawing/2014/main" id="{9E562AF5-FAC9-A84D-AD5C-A374D2E93A8A}"/>
              </a:ext>
            </a:extLst>
          </p:cNvPr>
          <p:cNvSpPr>
            <a:spLocks noGrp="1"/>
          </p:cNvSpPr>
          <p:nvPr>
            <p:ph type="pic" sz="quarter" idx="15"/>
          </p:nvPr>
        </p:nvSpPr>
        <p:spPr>
          <a:xfrm>
            <a:off x="6096002" y="0"/>
            <a:ext cx="6095998" cy="6858000"/>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42683001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565826" y="606670"/>
            <a:ext cx="7300167" cy="5644661"/>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33504713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6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0" y="-1"/>
            <a:ext cx="6043975" cy="3429001"/>
          </a:xfrm>
          <a:prstGeom prst="rect">
            <a:avLst/>
          </a:prstGeom>
          <a:solidFill>
            <a:schemeClr val="bg1">
              <a:lumMod val="95000"/>
            </a:schemeClr>
          </a:solidFill>
        </p:spPr>
        <p:txBody>
          <a:bodyPr>
            <a:normAutofit/>
          </a:bodyPr>
          <a:lstStyle>
            <a:lvl1pPr>
              <a:defRPr sz="1100"/>
            </a:lvl1pPr>
          </a:lstStyle>
          <a:p>
            <a:endParaRPr lang="en-US"/>
          </a:p>
        </p:txBody>
      </p:sp>
      <p:sp>
        <p:nvSpPr>
          <p:cNvPr id="6" name="Picture Placeholder 8">
            <a:extLst>
              <a:ext uri="{FF2B5EF4-FFF2-40B4-BE49-F238E27FC236}">
                <a16:creationId xmlns:a16="http://schemas.microsoft.com/office/drawing/2014/main" id="{DADBEEFD-7546-0D4C-B3C2-9486181922F8}"/>
              </a:ext>
            </a:extLst>
          </p:cNvPr>
          <p:cNvSpPr>
            <a:spLocks noGrp="1"/>
          </p:cNvSpPr>
          <p:nvPr>
            <p:ph type="pic" sz="quarter" idx="15"/>
          </p:nvPr>
        </p:nvSpPr>
        <p:spPr>
          <a:xfrm>
            <a:off x="6148026" y="-1"/>
            <a:ext cx="6043975" cy="3429001"/>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36235579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7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ADBEEFD-7546-0D4C-B3C2-9486181922F8}"/>
              </a:ext>
            </a:extLst>
          </p:cNvPr>
          <p:cNvSpPr>
            <a:spLocks noGrp="1"/>
          </p:cNvSpPr>
          <p:nvPr>
            <p:ph type="pic" sz="quarter" idx="15"/>
          </p:nvPr>
        </p:nvSpPr>
        <p:spPr>
          <a:xfrm>
            <a:off x="6096000" y="-1"/>
            <a:ext cx="6096001" cy="6858001"/>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25116643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8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0" y="3429000"/>
            <a:ext cx="6043975" cy="3429001"/>
          </a:xfrm>
          <a:prstGeom prst="rect">
            <a:avLst/>
          </a:prstGeom>
          <a:solidFill>
            <a:schemeClr val="bg1">
              <a:lumMod val="95000"/>
            </a:schemeClr>
          </a:solidFill>
        </p:spPr>
        <p:txBody>
          <a:bodyPr>
            <a:normAutofit/>
          </a:bodyPr>
          <a:lstStyle>
            <a:lvl1pPr>
              <a:defRPr sz="1100"/>
            </a:lvl1pPr>
          </a:lstStyle>
          <a:p>
            <a:endParaRPr lang="en-US"/>
          </a:p>
        </p:txBody>
      </p:sp>
      <p:sp>
        <p:nvSpPr>
          <p:cNvPr id="6" name="Picture Placeholder 8">
            <a:extLst>
              <a:ext uri="{FF2B5EF4-FFF2-40B4-BE49-F238E27FC236}">
                <a16:creationId xmlns:a16="http://schemas.microsoft.com/office/drawing/2014/main" id="{DADBEEFD-7546-0D4C-B3C2-9486181922F8}"/>
              </a:ext>
            </a:extLst>
          </p:cNvPr>
          <p:cNvSpPr>
            <a:spLocks noGrp="1"/>
          </p:cNvSpPr>
          <p:nvPr>
            <p:ph type="pic" sz="quarter" idx="15"/>
          </p:nvPr>
        </p:nvSpPr>
        <p:spPr>
          <a:xfrm>
            <a:off x="6148026" y="3429000"/>
            <a:ext cx="6043975" cy="3429001"/>
          </a:xfrm>
          <a:prstGeom prst="rect">
            <a:avLst/>
          </a:prstGeom>
          <a:solidFill>
            <a:schemeClr val="bg1">
              <a:lumMod val="95000"/>
            </a:schemeClr>
          </a:solidFill>
        </p:spPr>
        <p:txBody>
          <a:bodyPr>
            <a:normAutofit/>
          </a:bodyPr>
          <a:lstStyle>
            <a:lvl1pPr>
              <a:defRPr sz="1100"/>
            </a:lvl1pPr>
          </a:lstStyle>
          <a:p>
            <a:endParaRPr lang="en-US"/>
          </a:p>
        </p:txBody>
      </p:sp>
      <p:pic>
        <p:nvPicPr>
          <p:cNvPr id="4" name="Graphic 3">
            <a:extLst>
              <a:ext uri="{FF2B5EF4-FFF2-40B4-BE49-F238E27FC236}">
                <a16:creationId xmlns:a16="http://schemas.microsoft.com/office/drawing/2014/main" id="{FA13B7E3-E5DA-9641-BEB1-279970B5BD0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1515" y="0"/>
            <a:ext cx="1080485" cy="1691640"/>
          </a:xfrm>
          <a:prstGeom prst="rect">
            <a:avLst/>
          </a:prstGeom>
        </p:spPr>
      </p:pic>
    </p:spTree>
    <p:extLst>
      <p:ext uri="{BB962C8B-B14F-4D97-AF65-F5344CB8AC3E}">
        <p14:creationId xmlns:p14="http://schemas.microsoft.com/office/powerpoint/2010/main" val="9346582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9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0" y="-1"/>
            <a:ext cx="6096001" cy="6858001"/>
          </a:xfrm>
          <a:prstGeom prst="rect">
            <a:avLst/>
          </a:prstGeom>
          <a:solidFill>
            <a:schemeClr val="bg1">
              <a:lumMod val="95000"/>
            </a:schemeClr>
          </a:solidFill>
        </p:spPr>
        <p:txBody>
          <a:bodyPr>
            <a:normAutofit/>
          </a:bodyPr>
          <a:lstStyle>
            <a:lvl1pPr>
              <a:defRPr sz="1100"/>
            </a:lvl1pPr>
          </a:lstStyle>
          <a:p>
            <a:endParaRPr lang="en-US"/>
          </a:p>
        </p:txBody>
      </p:sp>
      <p:pic>
        <p:nvPicPr>
          <p:cNvPr id="3" name="Graphic 2">
            <a:extLst>
              <a:ext uri="{FF2B5EF4-FFF2-40B4-BE49-F238E27FC236}">
                <a16:creationId xmlns:a16="http://schemas.microsoft.com/office/drawing/2014/main" id="{93F561DA-5E0C-6945-B8E8-8D76A0A2A7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1515" y="0"/>
            <a:ext cx="1080485" cy="1691640"/>
          </a:xfrm>
          <a:prstGeom prst="rect">
            <a:avLst/>
          </a:prstGeom>
        </p:spPr>
      </p:pic>
    </p:spTree>
    <p:extLst>
      <p:ext uri="{BB962C8B-B14F-4D97-AF65-F5344CB8AC3E}">
        <p14:creationId xmlns:p14="http://schemas.microsoft.com/office/powerpoint/2010/main" val="18937747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0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0" y="-1"/>
            <a:ext cx="6096001" cy="6858001"/>
          </a:xfrm>
          <a:prstGeom prst="rect">
            <a:avLst/>
          </a:prstGeom>
          <a:solidFill>
            <a:schemeClr val="bg1">
              <a:lumMod val="95000"/>
            </a:schemeClr>
          </a:solidFill>
        </p:spPr>
        <p:txBody>
          <a:bodyPr>
            <a:normAutofit/>
          </a:bodyPr>
          <a:lstStyle>
            <a:lvl1pPr>
              <a:defRPr sz="1100"/>
            </a:lvl1pPr>
          </a:lstStyle>
          <a:p>
            <a:endParaRPr lang="en-US"/>
          </a:p>
        </p:txBody>
      </p:sp>
      <p:pic>
        <p:nvPicPr>
          <p:cNvPr id="3" name="Graphic 2">
            <a:extLst>
              <a:ext uri="{FF2B5EF4-FFF2-40B4-BE49-F238E27FC236}">
                <a16:creationId xmlns:a16="http://schemas.microsoft.com/office/drawing/2014/main" id="{69B2F62D-BFA1-294D-A88B-F01141B01C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1515" y="0"/>
            <a:ext cx="1080485" cy="1691640"/>
          </a:xfrm>
          <a:prstGeom prst="rect">
            <a:avLst/>
          </a:prstGeom>
        </p:spPr>
      </p:pic>
    </p:spTree>
    <p:extLst>
      <p:ext uri="{BB962C8B-B14F-4D97-AF65-F5344CB8AC3E}">
        <p14:creationId xmlns:p14="http://schemas.microsoft.com/office/powerpoint/2010/main" val="1004750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73F9D58-3E08-B546-9881-7801BAE3B68A}"/>
              </a:ext>
            </a:extLst>
          </p:cNvPr>
          <p:cNvSpPr>
            <a:spLocks noGrp="1"/>
          </p:cNvSpPr>
          <p:nvPr>
            <p:ph type="pic" sz="quarter" idx="14"/>
          </p:nvPr>
        </p:nvSpPr>
        <p:spPr>
          <a:xfrm>
            <a:off x="-179685" y="-193964"/>
            <a:ext cx="12551370" cy="5045365"/>
          </a:xfrm>
          <a:prstGeom prst="rect">
            <a:avLst/>
          </a:prstGeom>
          <a:solidFill>
            <a:schemeClr val="bg1">
              <a:lumMod val="95000"/>
            </a:schemeClr>
          </a:solidFill>
        </p:spPr>
        <p:txBody>
          <a:bodyPr>
            <a:normAutofit/>
          </a:bodyPr>
          <a:lstStyle>
            <a:lvl1pPr>
              <a:defRPr sz="1100"/>
            </a:lvl1pPr>
          </a:lstStyle>
          <a:p>
            <a:endParaRPr lang="en-US"/>
          </a:p>
        </p:txBody>
      </p:sp>
      <p:sp>
        <p:nvSpPr>
          <p:cNvPr id="3" name="Picture Placeholder 8">
            <a:extLst>
              <a:ext uri="{FF2B5EF4-FFF2-40B4-BE49-F238E27FC236}">
                <a16:creationId xmlns:a16="http://schemas.microsoft.com/office/drawing/2014/main" id="{8FA44B61-8CA6-5A4A-8028-9A240928D343}"/>
              </a:ext>
            </a:extLst>
          </p:cNvPr>
          <p:cNvSpPr>
            <a:spLocks noGrp="1"/>
          </p:cNvSpPr>
          <p:nvPr>
            <p:ph type="pic" sz="quarter" idx="15"/>
          </p:nvPr>
        </p:nvSpPr>
        <p:spPr>
          <a:xfrm>
            <a:off x="7814009" y="931834"/>
            <a:ext cx="2988511" cy="2987733"/>
          </a:xfrm>
          <a:prstGeom prst="ellipse">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22924240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1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6095999" y="-1"/>
            <a:ext cx="6096001" cy="6858001"/>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40927347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2_Slide">
    <p:bg>
      <p:bgPr>
        <a:solidFill>
          <a:schemeClr val="bg1">
            <a:alpha val="90000"/>
          </a:schemeClr>
        </a:solidFill>
        <a:effectLst/>
      </p:bgPr>
    </p:bg>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1" y="-1"/>
            <a:ext cx="12192000" cy="6858001"/>
          </a:xfrm>
          <a:prstGeom prst="rect">
            <a:avLst/>
          </a:prstGeom>
          <a:solidFill>
            <a:schemeClr val="bg1">
              <a:lumMod val="95000"/>
            </a:schemeClr>
          </a:solidFill>
        </p:spPr>
        <p:txBody>
          <a:bodyPr>
            <a:normAutofit/>
          </a:bodyPr>
          <a:lstStyle>
            <a:lvl1pPr>
              <a:defRPr sz="1100"/>
            </a:lvl1pPr>
          </a:lstStyle>
          <a:p>
            <a:endParaRPr lang="en-US"/>
          </a:p>
        </p:txBody>
      </p:sp>
      <p:sp>
        <p:nvSpPr>
          <p:cNvPr id="3" name="Rectangle 2">
            <a:extLst>
              <a:ext uri="{FF2B5EF4-FFF2-40B4-BE49-F238E27FC236}">
                <a16:creationId xmlns:a16="http://schemas.microsoft.com/office/drawing/2014/main" id="{0CEA0114-0A9C-8E4C-95DD-A957E06EAF00}"/>
              </a:ext>
            </a:extLst>
          </p:cNvPr>
          <p:cNvSpPr/>
          <p:nvPr userDrawn="1"/>
        </p:nvSpPr>
        <p:spPr>
          <a:xfrm rot="10800000" flipV="1">
            <a:off x="1" y="-1"/>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691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3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6095999" y="3420587"/>
            <a:ext cx="6096001" cy="3437413"/>
          </a:xfrm>
          <a:prstGeom prst="rect">
            <a:avLst/>
          </a:prstGeom>
          <a:solidFill>
            <a:schemeClr val="bg1">
              <a:lumMod val="95000"/>
            </a:schemeClr>
          </a:solidFill>
        </p:spPr>
        <p:txBody>
          <a:bodyPr>
            <a:normAutofit/>
          </a:bodyPr>
          <a:lstStyle>
            <a:lvl1pPr>
              <a:defRPr sz="1100"/>
            </a:lvl1pPr>
          </a:lstStyle>
          <a:p>
            <a:endParaRPr lang="en-US"/>
          </a:p>
        </p:txBody>
      </p:sp>
      <p:sp>
        <p:nvSpPr>
          <p:cNvPr id="6" name="Picture Placeholder 8">
            <a:extLst>
              <a:ext uri="{FF2B5EF4-FFF2-40B4-BE49-F238E27FC236}">
                <a16:creationId xmlns:a16="http://schemas.microsoft.com/office/drawing/2014/main" id="{2F162C5B-4514-F947-B377-A408215A313E}"/>
              </a:ext>
            </a:extLst>
          </p:cNvPr>
          <p:cNvSpPr>
            <a:spLocks noGrp="1"/>
          </p:cNvSpPr>
          <p:nvPr>
            <p:ph type="pic" sz="quarter" idx="14"/>
          </p:nvPr>
        </p:nvSpPr>
        <p:spPr>
          <a:xfrm>
            <a:off x="-179685" y="-193964"/>
            <a:ext cx="6275684" cy="7245927"/>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18671982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4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1" y="0"/>
            <a:ext cx="6096001" cy="3437413"/>
          </a:xfrm>
          <a:prstGeom prst="rect">
            <a:avLst/>
          </a:prstGeom>
          <a:solidFill>
            <a:schemeClr val="bg1">
              <a:lumMod val="95000"/>
            </a:schemeClr>
          </a:solidFill>
        </p:spPr>
        <p:txBody>
          <a:bodyPr>
            <a:normAutofit/>
          </a:bodyPr>
          <a:lstStyle>
            <a:lvl1pPr>
              <a:defRPr sz="1100"/>
            </a:lvl1pPr>
          </a:lstStyle>
          <a:p>
            <a:endParaRPr lang="en-US"/>
          </a:p>
        </p:txBody>
      </p:sp>
      <p:sp>
        <p:nvSpPr>
          <p:cNvPr id="6" name="Picture Placeholder 8">
            <a:extLst>
              <a:ext uri="{FF2B5EF4-FFF2-40B4-BE49-F238E27FC236}">
                <a16:creationId xmlns:a16="http://schemas.microsoft.com/office/drawing/2014/main" id="{2F162C5B-4514-F947-B377-A408215A313E}"/>
              </a:ext>
            </a:extLst>
          </p:cNvPr>
          <p:cNvSpPr>
            <a:spLocks noGrp="1"/>
          </p:cNvSpPr>
          <p:nvPr>
            <p:ph type="pic" sz="quarter" idx="14"/>
          </p:nvPr>
        </p:nvSpPr>
        <p:spPr>
          <a:xfrm>
            <a:off x="6096000" y="-193964"/>
            <a:ext cx="6275684" cy="7245927"/>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34676031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5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F162C5B-4514-F947-B377-A408215A313E}"/>
              </a:ext>
            </a:extLst>
          </p:cNvPr>
          <p:cNvSpPr>
            <a:spLocks noGrp="1"/>
          </p:cNvSpPr>
          <p:nvPr>
            <p:ph type="pic" sz="quarter" idx="14"/>
          </p:nvPr>
        </p:nvSpPr>
        <p:spPr>
          <a:xfrm>
            <a:off x="6223516" y="-193964"/>
            <a:ext cx="6148168" cy="7245927"/>
          </a:xfrm>
          <a:prstGeom prst="rect">
            <a:avLst/>
          </a:prstGeom>
          <a:solidFill>
            <a:schemeClr val="bg1">
              <a:lumMod val="95000"/>
            </a:schemeClr>
          </a:solidFill>
        </p:spPr>
        <p:txBody>
          <a:bodyPr>
            <a:normAutofit/>
          </a:bodyPr>
          <a:lstStyle>
            <a:lvl1pPr>
              <a:defRPr sz="1100"/>
            </a:lvl1pPr>
          </a:lstStyle>
          <a:p>
            <a:endParaRPr lang="en-US"/>
          </a:p>
        </p:txBody>
      </p:sp>
      <p:sp>
        <p:nvSpPr>
          <p:cNvPr id="8" name="Picture Placeholder 31">
            <a:extLst>
              <a:ext uri="{FF2B5EF4-FFF2-40B4-BE49-F238E27FC236}">
                <a16:creationId xmlns:a16="http://schemas.microsoft.com/office/drawing/2014/main" id="{E9511ABF-E063-6C4A-99BE-8B7C7FAF3060}"/>
              </a:ext>
            </a:extLst>
          </p:cNvPr>
          <p:cNvSpPr>
            <a:spLocks noGrp="1"/>
          </p:cNvSpPr>
          <p:nvPr>
            <p:ph type="pic" sz="quarter" idx="15"/>
          </p:nvPr>
        </p:nvSpPr>
        <p:spPr>
          <a:xfrm>
            <a:off x="4879477" y="668010"/>
            <a:ext cx="2624530" cy="5545708"/>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1100"/>
            </a:lvl1pPr>
          </a:lstStyle>
          <a:p>
            <a:endParaRPr lang="en-US"/>
          </a:p>
        </p:txBody>
      </p:sp>
    </p:spTree>
    <p:extLst>
      <p:ext uri="{BB962C8B-B14F-4D97-AF65-F5344CB8AC3E}">
        <p14:creationId xmlns:p14="http://schemas.microsoft.com/office/powerpoint/2010/main" val="21616163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6_Slide">
    <p:spTree>
      <p:nvGrpSpPr>
        <p:cNvPr id="1" name=""/>
        <p:cNvGrpSpPr/>
        <p:nvPr/>
      </p:nvGrpSpPr>
      <p:grpSpPr>
        <a:xfrm>
          <a:off x="0" y="0"/>
          <a:ext cx="0" cy="0"/>
          <a:chOff x="0" y="0"/>
          <a:chExt cx="0" cy="0"/>
        </a:xfrm>
      </p:grpSpPr>
      <p:sp>
        <p:nvSpPr>
          <p:cNvPr id="8" name="Picture Placeholder 31">
            <a:extLst>
              <a:ext uri="{FF2B5EF4-FFF2-40B4-BE49-F238E27FC236}">
                <a16:creationId xmlns:a16="http://schemas.microsoft.com/office/drawing/2014/main" id="{E9511ABF-E063-6C4A-99BE-8B7C7FAF3060}"/>
              </a:ext>
            </a:extLst>
          </p:cNvPr>
          <p:cNvSpPr>
            <a:spLocks noGrp="1"/>
          </p:cNvSpPr>
          <p:nvPr>
            <p:ph type="pic" sz="quarter" idx="15"/>
          </p:nvPr>
        </p:nvSpPr>
        <p:spPr>
          <a:xfrm>
            <a:off x="7989427" y="668010"/>
            <a:ext cx="2624530" cy="5545708"/>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1100"/>
            </a:lvl1pPr>
          </a:lstStyle>
          <a:p>
            <a:endParaRPr lang="en-US"/>
          </a:p>
        </p:txBody>
      </p:sp>
    </p:spTree>
    <p:extLst>
      <p:ext uri="{BB962C8B-B14F-4D97-AF65-F5344CB8AC3E}">
        <p14:creationId xmlns:p14="http://schemas.microsoft.com/office/powerpoint/2010/main" val="29549650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7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294E6288-BFA5-8B4A-9A86-A8A9FF485AAC}"/>
              </a:ext>
            </a:extLst>
          </p:cNvPr>
          <p:cNvSpPr>
            <a:spLocks noGrp="1"/>
          </p:cNvSpPr>
          <p:nvPr>
            <p:ph type="pic" sz="quarter" idx="14"/>
          </p:nvPr>
        </p:nvSpPr>
        <p:spPr>
          <a:xfrm>
            <a:off x="-179685" y="-193964"/>
            <a:ext cx="12551370" cy="3719499"/>
          </a:xfrm>
          <a:prstGeom prst="rect">
            <a:avLst/>
          </a:prstGeom>
          <a:solidFill>
            <a:schemeClr val="bg1">
              <a:lumMod val="95000"/>
            </a:schemeClr>
          </a:solidFill>
        </p:spPr>
        <p:txBody>
          <a:bodyPr>
            <a:normAutofit/>
          </a:bodyPr>
          <a:lstStyle>
            <a:lvl1pPr>
              <a:defRPr sz="1100"/>
            </a:lvl1pPr>
          </a:lstStyle>
          <a:p>
            <a:endParaRPr lang="en-US"/>
          </a:p>
        </p:txBody>
      </p:sp>
      <p:sp>
        <p:nvSpPr>
          <p:cNvPr id="6" name="Picture Placeholder 8">
            <a:extLst>
              <a:ext uri="{FF2B5EF4-FFF2-40B4-BE49-F238E27FC236}">
                <a16:creationId xmlns:a16="http://schemas.microsoft.com/office/drawing/2014/main" id="{F25BB659-5809-554B-9B37-6CF645A2B069}"/>
              </a:ext>
            </a:extLst>
          </p:cNvPr>
          <p:cNvSpPr>
            <a:spLocks noGrp="1"/>
          </p:cNvSpPr>
          <p:nvPr>
            <p:ph type="pic" sz="quarter" idx="15"/>
          </p:nvPr>
        </p:nvSpPr>
        <p:spPr>
          <a:xfrm>
            <a:off x="3997549" y="2842632"/>
            <a:ext cx="4206707" cy="5582458"/>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33925123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8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F25BB659-5809-554B-9B37-6CF645A2B069}"/>
              </a:ext>
            </a:extLst>
          </p:cNvPr>
          <p:cNvSpPr>
            <a:spLocks noGrp="1"/>
          </p:cNvSpPr>
          <p:nvPr>
            <p:ph type="pic" sz="quarter" idx="15"/>
          </p:nvPr>
        </p:nvSpPr>
        <p:spPr>
          <a:xfrm>
            <a:off x="1231521" y="1217999"/>
            <a:ext cx="3367261" cy="4468483"/>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41353632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9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294E6288-BFA5-8B4A-9A86-A8A9FF485AAC}"/>
              </a:ext>
            </a:extLst>
          </p:cNvPr>
          <p:cNvSpPr>
            <a:spLocks noGrp="1"/>
          </p:cNvSpPr>
          <p:nvPr>
            <p:ph type="pic" sz="quarter" idx="14"/>
          </p:nvPr>
        </p:nvSpPr>
        <p:spPr>
          <a:xfrm>
            <a:off x="0" y="604157"/>
            <a:ext cx="12192000" cy="3655023"/>
          </a:xfrm>
          <a:prstGeom prst="rect">
            <a:avLst/>
          </a:prstGeom>
          <a:solidFill>
            <a:schemeClr val="bg1">
              <a:lumMod val="95000"/>
            </a:schemeClr>
          </a:solidFill>
        </p:spPr>
        <p:txBody>
          <a:bodyPr>
            <a:normAutofit/>
          </a:bodyPr>
          <a:lstStyle>
            <a:lvl1pPr>
              <a:defRPr sz="1100"/>
            </a:lvl1pPr>
          </a:lstStyle>
          <a:p>
            <a:endParaRPr lang="en-US"/>
          </a:p>
        </p:txBody>
      </p:sp>
      <p:sp>
        <p:nvSpPr>
          <p:cNvPr id="6" name="Picture Placeholder 8">
            <a:extLst>
              <a:ext uri="{FF2B5EF4-FFF2-40B4-BE49-F238E27FC236}">
                <a16:creationId xmlns:a16="http://schemas.microsoft.com/office/drawing/2014/main" id="{F25BB659-5809-554B-9B37-6CF645A2B069}"/>
              </a:ext>
            </a:extLst>
          </p:cNvPr>
          <p:cNvSpPr>
            <a:spLocks noGrp="1"/>
          </p:cNvSpPr>
          <p:nvPr>
            <p:ph type="pic" sz="quarter" idx="15"/>
          </p:nvPr>
        </p:nvSpPr>
        <p:spPr>
          <a:xfrm>
            <a:off x="6193219" y="1630801"/>
            <a:ext cx="6285279" cy="3907180"/>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420888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0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294E6288-BFA5-8B4A-9A86-A8A9FF485AAC}"/>
              </a:ext>
            </a:extLst>
          </p:cNvPr>
          <p:cNvSpPr>
            <a:spLocks noGrp="1"/>
          </p:cNvSpPr>
          <p:nvPr>
            <p:ph type="pic" sz="quarter" idx="14"/>
          </p:nvPr>
        </p:nvSpPr>
        <p:spPr>
          <a:xfrm>
            <a:off x="0" y="985837"/>
            <a:ext cx="12192000" cy="5034928"/>
          </a:xfrm>
          <a:prstGeom prst="rect">
            <a:avLst/>
          </a:prstGeom>
          <a:solidFill>
            <a:schemeClr val="bg1">
              <a:lumMod val="95000"/>
            </a:schemeClr>
          </a:solidFill>
        </p:spPr>
        <p:txBody>
          <a:bodyPr>
            <a:normAutofit/>
          </a:bodyPr>
          <a:lstStyle>
            <a:lvl1pPr>
              <a:defRPr sz="1100"/>
            </a:lvl1pPr>
          </a:lstStyle>
          <a:p>
            <a:endParaRPr lang="en-US"/>
          </a:p>
        </p:txBody>
      </p:sp>
      <p:sp>
        <p:nvSpPr>
          <p:cNvPr id="6" name="Picture Placeholder 8">
            <a:extLst>
              <a:ext uri="{FF2B5EF4-FFF2-40B4-BE49-F238E27FC236}">
                <a16:creationId xmlns:a16="http://schemas.microsoft.com/office/drawing/2014/main" id="{F25BB659-5809-554B-9B37-6CF645A2B069}"/>
              </a:ext>
            </a:extLst>
          </p:cNvPr>
          <p:cNvSpPr>
            <a:spLocks noGrp="1"/>
          </p:cNvSpPr>
          <p:nvPr>
            <p:ph type="pic" sz="quarter" idx="15"/>
          </p:nvPr>
        </p:nvSpPr>
        <p:spPr>
          <a:xfrm>
            <a:off x="1216701" y="2757375"/>
            <a:ext cx="1221255" cy="1501101"/>
          </a:xfrm>
          <a:prstGeom prst="rect">
            <a:avLst/>
          </a:prstGeom>
          <a:solidFill>
            <a:schemeClr val="bg1">
              <a:lumMod val="95000"/>
            </a:schemeClr>
          </a:solidFill>
        </p:spPr>
        <p:txBody>
          <a:bodyPr>
            <a:normAutofit/>
          </a:bodyPr>
          <a:lstStyle>
            <a:lvl1pPr>
              <a:defRPr sz="1100"/>
            </a:lvl1pPr>
          </a:lstStyle>
          <a:p>
            <a:endParaRPr lang="en-US"/>
          </a:p>
        </p:txBody>
      </p:sp>
      <p:sp>
        <p:nvSpPr>
          <p:cNvPr id="10" name="Picture Placeholder 8">
            <a:extLst>
              <a:ext uri="{FF2B5EF4-FFF2-40B4-BE49-F238E27FC236}">
                <a16:creationId xmlns:a16="http://schemas.microsoft.com/office/drawing/2014/main" id="{3E61B1AC-D226-1F43-91A1-F509ADE0A581}"/>
              </a:ext>
            </a:extLst>
          </p:cNvPr>
          <p:cNvSpPr>
            <a:spLocks noGrp="1"/>
          </p:cNvSpPr>
          <p:nvPr>
            <p:ph type="pic" sz="quarter" idx="16"/>
          </p:nvPr>
        </p:nvSpPr>
        <p:spPr>
          <a:xfrm>
            <a:off x="3352005" y="2757375"/>
            <a:ext cx="1221255" cy="1501101"/>
          </a:xfrm>
          <a:prstGeom prst="rect">
            <a:avLst/>
          </a:prstGeom>
          <a:solidFill>
            <a:schemeClr val="bg1">
              <a:lumMod val="95000"/>
            </a:schemeClr>
          </a:solidFill>
        </p:spPr>
        <p:txBody>
          <a:bodyPr>
            <a:normAutofit/>
          </a:bodyPr>
          <a:lstStyle>
            <a:lvl1pPr>
              <a:defRPr sz="1100"/>
            </a:lvl1pPr>
          </a:lstStyle>
          <a:p>
            <a:endParaRPr lang="en-US"/>
          </a:p>
        </p:txBody>
      </p:sp>
      <p:sp>
        <p:nvSpPr>
          <p:cNvPr id="11" name="Picture Placeholder 8">
            <a:extLst>
              <a:ext uri="{FF2B5EF4-FFF2-40B4-BE49-F238E27FC236}">
                <a16:creationId xmlns:a16="http://schemas.microsoft.com/office/drawing/2014/main" id="{5CEF3DE9-FC12-564D-9638-6AAC8D7DD15C}"/>
              </a:ext>
            </a:extLst>
          </p:cNvPr>
          <p:cNvSpPr>
            <a:spLocks noGrp="1"/>
          </p:cNvSpPr>
          <p:nvPr>
            <p:ph type="pic" sz="quarter" idx="17"/>
          </p:nvPr>
        </p:nvSpPr>
        <p:spPr>
          <a:xfrm>
            <a:off x="5485373" y="2757375"/>
            <a:ext cx="1221255" cy="1501101"/>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161141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179685" y="-193964"/>
            <a:ext cx="6827144" cy="7245927"/>
          </a:xfrm>
          <a:prstGeom prst="rect">
            <a:avLst/>
          </a:prstGeom>
          <a:solidFill>
            <a:schemeClr val="bg1">
              <a:lumMod val="95000"/>
            </a:schemeClr>
          </a:solidFill>
        </p:spPr>
        <p:txBody>
          <a:bodyPr>
            <a:normAutofit/>
          </a:bodyPr>
          <a:lstStyle>
            <a:lvl1pPr>
              <a:defRPr sz="1100"/>
            </a:lvl1pPr>
          </a:lstStyle>
          <a:p>
            <a:endParaRPr lang="en-US"/>
          </a:p>
        </p:txBody>
      </p:sp>
      <p:sp>
        <p:nvSpPr>
          <p:cNvPr id="3" name="Picture Placeholder 8">
            <a:extLst>
              <a:ext uri="{FF2B5EF4-FFF2-40B4-BE49-F238E27FC236}">
                <a16:creationId xmlns:a16="http://schemas.microsoft.com/office/drawing/2014/main" id="{8FA44B61-8CA6-5A4A-8028-9A240928D343}"/>
              </a:ext>
            </a:extLst>
          </p:cNvPr>
          <p:cNvSpPr>
            <a:spLocks noGrp="1"/>
          </p:cNvSpPr>
          <p:nvPr>
            <p:ph type="pic" sz="quarter" idx="15"/>
          </p:nvPr>
        </p:nvSpPr>
        <p:spPr>
          <a:xfrm>
            <a:off x="5432250" y="2214107"/>
            <a:ext cx="2430419" cy="2429786"/>
          </a:xfrm>
          <a:prstGeom prst="ellipse">
            <a:avLst/>
          </a:prstGeom>
          <a:solidFill>
            <a:schemeClr val="bg1">
              <a:lumMod val="95000"/>
            </a:schemeClr>
          </a:solidFill>
        </p:spPr>
        <p:txBody>
          <a:bodyPr>
            <a:normAutofit/>
          </a:bodyPr>
          <a:lstStyle>
            <a:lvl1pPr>
              <a:defRPr sz="1100"/>
            </a:lvl1pPr>
          </a:lstStyle>
          <a:p>
            <a:endParaRPr lang="en-US"/>
          </a:p>
        </p:txBody>
      </p:sp>
      <p:pic>
        <p:nvPicPr>
          <p:cNvPr id="4" name="Graphic 3">
            <a:extLst>
              <a:ext uri="{FF2B5EF4-FFF2-40B4-BE49-F238E27FC236}">
                <a16:creationId xmlns:a16="http://schemas.microsoft.com/office/drawing/2014/main" id="{C850ABF2-34FD-F241-B5F8-D7FE8FA9D4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1515" y="0"/>
            <a:ext cx="1080485" cy="1691640"/>
          </a:xfrm>
          <a:prstGeom prst="rect">
            <a:avLst/>
          </a:prstGeom>
        </p:spPr>
      </p:pic>
    </p:spTree>
    <p:extLst>
      <p:ext uri="{BB962C8B-B14F-4D97-AF65-F5344CB8AC3E}">
        <p14:creationId xmlns:p14="http://schemas.microsoft.com/office/powerpoint/2010/main" val="34107320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1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F162C5B-4514-F947-B377-A408215A313E}"/>
              </a:ext>
            </a:extLst>
          </p:cNvPr>
          <p:cNvSpPr>
            <a:spLocks noGrp="1"/>
          </p:cNvSpPr>
          <p:nvPr>
            <p:ph type="pic" sz="quarter" idx="14"/>
          </p:nvPr>
        </p:nvSpPr>
        <p:spPr>
          <a:xfrm>
            <a:off x="-179685" y="-193964"/>
            <a:ext cx="6275684" cy="7245927"/>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26342018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2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179685" y="-193964"/>
            <a:ext cx="12551370" cy="4329244"/>
          </a:xfrm>
          <a:prstGeom prst="rect">
            <a:avLst/>
          </a:prstGeom>
          <a:solidFill>
            <a:schemeClr val="bg1">
              <a:lumMod val="95000"/>
            </a:schemeClr>
          </a:solidFill>
        </p:spPr>
        <p:txBody>
          <a:bodyPr>
            <a:normAutofit/>
          </a:bodyPr>
          <a:lstStyle>
            <a:lvl1pPr>
              <a:defRPr sz="1100"/>
            </a:lvl1pPr>
          </a:lstStyle>
          <a:p>
            <a:endParaRPr lang="en-US"/>
          </a:p>
        </p:txBody>
      </p:sp>
    </p:spTree>
    <p:extLst>
      <p:ext uri="{BB962C8B-B14F-4D97-AF65-F5344CB8AC3E}">
        <p14:creationId xmlns:p14="http://schemas.microsoft.com/office/powerpoint/2010/main" val="10223989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Full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37F93C-D80D-8249-85BF-FADFE2A668DD}"/>
              </a:ext>
            </a:extLst>
          </p:cNvPr>
          <p:cNvSpPr/>
          <p:nvPr userDrawn="1"/>
        </p:nvSpPr>
        <p:spPr>
          <a:xfrm rot="10800000" flipV="1">
            <a:off x="-1"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86587813-7BED-9E41-AEFA-0FE730C991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89085" y="5952515"/>
            <a:ext cx="3686435" cy="1099449"/>
          </a:xfrm>
          <a:prstGeom prst="rect">
            <a:avLst/>
          </a:prstGeom>
        </p:spPr>
      </p:pic>
      <p:pic>
        <p:nvPicPr>
          <p:cNvPr id="12" name="Graphic 11">
            <a:extLst>
              <a:ext uri="{FF2B5EF4-FFF2-40B4-BE49-F238E27FC236}">
                <a16:creationId xmlns:a16="http://schemas.microsoft.com/office/drawing/2014/main" id="{26204690-3918-FA4D-AF8F-5737C930B3E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1515" y="0"/>
            <a:ext cx="1080485" cy="1691640"/>
          </a:xfrm>
          <a:prstGeom prst="rect">
            <a:avLst/>
          </a:prstGeom>
        </p:spPr>
      </p:pic>
      <p:pic>
        <p:nvPicPr>
          <p:cNvPr id="13" name="Graphic 12">
            <a:extLst>
              <a:ext uri="{FF2B5EF4-FFF2-40B4-BE49-F238E27FC236}">
                <a16:creationId xmlns:a16="http://schemas.microsoft.com/office/drawing/2014/main" id="{EE9B4729-5971-6049-B6EB-DC7ED6F3EFD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58937" y="543875"/>
            <a:ext cx="859645" cy="763931"/>
          </a:xfrm>
          <a:prstGeom prst="rect">
            <a:avLst/>
          </a:prstGeom>
        </p:spPr>
      </p:pic>
    </p:spTree>
    <p:extLst>
      <p:ext uri="{BB962C8B-B14F-4D97-AF65-F5344CB8AC3E}">
        <p14:creationId xmlns:p14="http://schemas.microsoft.com/office/powerpoint/2010/main" val="30979549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7104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3200" b="1" i="0"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0" y="0"/>
            <a:ext cx="12192000" cy="6858000"/>
          </a:xfrm>
          <a:prstGeom prst="rect">
            <a:avLst/>
          </a:prstGeom>
          <a:gradFill flip="none" rotWithShape="1">
            <a:gsLst>
              <a:gs pos="3000">
                <a:schemeClr val="tx1">
                  <a:alpha val="50000"/>
                </a:schemeClr>
              </a:gs>
              <a:gs pos="100000">
                <a:srgbClr val="00689D">
                  <a:alpha val="0"/>
                </a:srgbClr>
              </a:gs>
            </a:gsLst>
            <a:lin ang="2100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pic>
        <p:nvPicPr>
          <p:cNvPr id="10" name="Picture 2" descr="http://i.imgur.com/FGmUC9n.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b="16662"/>
          <a:stretch/>
        </p:blipFill>
        <p:spPr bwMode="auto">
          <a:xfrm>
            <a:off x="10230433" y="276402"/>
            <a:ext cx="1751670" cy="29052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371474" y="5455358"/>
            <a:ext cx="6400370" cy="426575"/>
          </a:xfrm>
          <a:prstGeom prst="rect">
            <a:avLst/>
          </a:prstGeom>
        </p:spPr>
        <p:txBody>
          <a:bodyPr/>
          <a:lstStyle>
            <a:lvl1pPr marL="0" indent="0">
              <a:buNone/>
              <a:defRPr sz="2000" i="1">
                <a:solidFill>
                  <a:schemeClr val="tx2"/>
                </a:solidFill>
              </a:defRPr>
            </a:lvl1pPr>
          </a:lstStyle>
          <a:p>
            <a:pPr lvl="0"/>
            <a:r>
              <a:rPr lang="en-US"/>
              <a:t>Date</a:t>
            </a:r>
          </a:p>
        </p:txBody>
      </p:sp>
      <p:pic>
        <p:nvPicPr>
          <p:cNvPr id="12" name="Picture 11"/>
          <p:cNvPicPr>
            <a:picLocks noChangeAspect="1"/>
          </p:cNvPicPr>
          <p:nvPr userDrawn="1"/>
        </p:nvPicPr>
        <p:blipFill>
          <a:blip r:embed="rId8"/>
          <a:srcRect b="33080"/>
          <a:stretch>
            <a:fillRect/>
          </a:stretch>
        </p:blipFill>
        <p:spPr>
          <a:xfrm rot="488368">
            <a:off x="9695904" y="4137262"/>
            <a:ext cx="4572398" cy="3059837"/>
          </a:xfrm>
          <a:custGeom>
            <a:avLst/>
            <a:gdLst>
              <a:gd name="connsiteX0" fmla="*/ 4467717 w 4572398"/>
              <a:gd name="connsiteY0" fmla="*/ 0 h 3059837"/>
              <a:gd name="connsiteX1" fmla="*/ 4572396 w 4572398"/>
              <a:gd name="connsiteY1" fmla="*/ 0 h 3059837"/>
              <a:gd name="connsiteX2" fmla="*/ 4572398 w 4572398"/>
              <a:gd name="connsiteY2" fmla="*/ 731903 h 3059837"/>
              <a:gd name="connsiteX3" fmla="*/ 1 w 4572398"/>
              <a:gd name="connsiteY3" fmla="*/ 0 h 3059837"/>
              <a:gd name="connsiteX4" fmla="*/ 2279417 w 4572398"/>
              <a:gd name="connsiteY4" fmla="*/ 0 h 3059837"/>
              <a:gd name="connsiteX5" fmla="*/ 2662581 w 4572398"/>
              <a:gd name="connsiteY5" fmla="*/ 2679024 h 3059837"/>
              <a:gd name="connsiteX6" fmla="*/ 0 w 4572398"/>
              <a:gd name="connsiteY6" fmla="*/ 3059837 h 305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98" h="3059837">
                <a:moveTo>
                  <a:pt x="4467717" y="0"/>
                </a:moveTo>
                <a:lnTo>
                  <a:pt x="4572396" y="0"/>
                </a:lnTo>
                <a:lnTo>
                  <a:pt x="4572398" y="731903"/>
                </a:lnTo>
                <a:close/>
                <a:moveTo>
                  <a:pt x="1" y="0"/>
                </a:moveTo>
                <a:lnTo>
                  <a:pt x="2279417" y="0"/>
                </a:lnTo>
                <a:lnTo>
                  <a:pt x="2662581" y="2679024"/>
                </a:lnTo>
                <a:lnTo>
                  <a:pt x="0" y="3059837"/>
                </a:lnTo>
                <a:close/>
              </a:path>
            </a:pathLst>
          </a:custGeom>
        </p:spPr>
      </p:pic>
      <p:sp>
        <p:nvSpPr>
          <p:cNvPr id="6" name="Slide Number Placeholder 5">
            <a:extLst>
              <a:ext uri="{FF2B5EF4-FFF2-40B4-BE49-F238E27FC236}">
                <a16:creationId xmlns:a16="http://schemas.microsoft.com/office/drawing/2014/main" id="{97A2D2F3-E90D-7275-8BFA-EE487B24DBBD}"/>
              </a:ext>
            </a:extLst>
          </p:cNvPr>
          <p:cNvSpPr>
            <a:spLocks noGrp="1"/>
          </p:cNvSpPr>
          <p:nvPr>
            <p:ph type="sldNum" sz="quarter" idx="11"/>
          </p:nvPr>
        </p:nvSpPr>
        <p:spPr/>
        <p:txBody>
          <a:bodyPr/>
          <a:lstStyle/>
          <a:p>
            <a:fld id="{19B76CC6-2F0E-4D5A-91A3-99F3F07CD14B}" type="slidenum">
              <a:rPr lang="en-US" smtClean="0"/>
              <a:t>‹#›</a:t>
            </a:fld>
            <a:endParaRPr lang="en-US"/>
          </a:p>
        </p:txBody>
      </p:sp>
      <p:sp>
        <p:nvSpPr>
          <p:cNvPr id="9" name="Content Placeholder 8">
            <a:extLst>
              <a:ext uri="{FF2B5EF4-FFF2-40B4-BE49-F238E27FC236}">
                <a16:creationId xmlns:a16="http://schemas.microsoft.com/office/drawing/2014/main" id="{0AD9F3B5-0222-C852-381E-B2C9C47F9FC6}"/>
              </a:ext>
            </a:extLst>
          </p:cNvPr>
          <p:cNvSpPr>
            <a:spLocks noGrp="1"/>
          </p:cNvSpPr>
          <p:nvPr>
            <p:ph sz="quarter" idx="12"/>
          </p:nvPr>
        </p:nvSpPr>
        <p:spPr>
          <a:xfrm>
            <a:off x="11752263" y="6467475"/>
            <a:ext cx="914400" cy="914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13" name="Title 12">
            <a:extLst>
              <a:ext uri="{FF2B5EF4-FFF2-40B4-BE49-F238E27FC236}">
                <a16:creationId xmlns:a16="http://schemas.microsoft.com/office/drawing/2014/main" id="{C868D95B-327B-FEFA-3CE7-AA7BD51E91AB}"/>
              </a:ext>
            </a:extLst>
          </p:cNvPr>
          <p:cNvSpPr>
            <a:spLocks noGrp="1"/>
          </p:cNvSpPr>
          <p:nvPr>
            <p:ph type="title"/>
          </p:nvPr>
        </p:nvSpPr>
        <p:spPr/>
        <p:txBody>
          <a:bodyPr/>
          <a:lstStyle/>
          <a:p>
            <a:r>
              <a:rPr lang="en-GB"/>
              <a:t>Click to edit Master title style</a:t>
            </a:r>
            <a:endParaRPr lang="en-NL"/>
          </a:p>
        </p:txBody>
      </p:sp>
    </p:spTree>
    <p:extLst>
      <p:ext uri="{BB962C8B-B14F-4D97-AF65-F5344CB8AC3E}">
        <p14:creationId xmlns:p14="http://schemas.microsoft.com/office/powerpoint/2010/main" val="6962280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37792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197811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245952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37639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7282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slideLayout" Target="../slideLayouts/slideLayout43.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42" Type="http://schemas.openxmlformats.org/officeDocument/2006/relationships/theme" Target="../theme/theme2.xml"/><Relationship Id="rId7" Type="http://schemas.openxmlformats.org/officeDocument/2006/relationships/slideLayout" Target="../slideLayouts/slideLayout1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41" Type="http://schemas.openxmlformats.org/officeDocument/2006/relationships/slideLayout" Target="../slideLayouts/slideLayout45.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slideLayout" Target="../slideLayouts/slideLayout44.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8" Type="http://schemas.openxmlformats.org/officeDocument/2006/relationships/slideLayout" Target="../slideLayouts/slideLayout12.xml"/><Relationship Id="rId3" Type="http://schemas.openxmlformats.org/officeDocument/2006/relationships/slideLayout" Target="../slideLayouts/slideLayout7.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3.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41" Type="http://schemas.openxmlformats.org/officeDocument/2006/relationships/theme" Target="../theme/theme4.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8" Type="http://schemas.openxmlformats.org/officeDocument/2006/relationships/slideLayout" Target="../slideLayouts/slideLayout64.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10" Type="http://schemas.openxmlformats.org/officeDocument/2006/relationships/theme" Target="../theme/theme5.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slideLayout" Target="../slideLayouts/slideLayout108.xml"/><Relationship Id="rId7" Type="http://schemas.openxmlformats.org/officeDocument/2006/relationships/tags" Target="../tags/tag14.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theme" Target="../theme/theme6.xml"/><Relationship Id="rId11" Type="http://schemas.openxmlformats.org/officeDocument/2006/relationships/image" Target="../media/image2.jpeg"/><Relationship Id="rId5" Type="http://schemas.openxmlformats.org/officeDocument/2006/relationships/slideLayout" Target="../slideLayouts/slideLayout110.xml"/><Relationship Id="rId10" Type="http://schemas.openxmlformats.org/officeDocument/2006/relationships/image" Target="../media/image1.emf"/><Relationship Id="rId4" Type="http://schemas.openxmlformats.org/officeDocument/2006/relationships/slideLayout" Target="../slideLayouts/slideLayout109.xml"/><Relationship Id="rId9" Type="http://schemas.openxmlformats.org/officeDocument/2006/relationships/oleObject" Target="../embeddings/oleObject7.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763480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30" imgH="531" progId="TCLayout.ActiveDocument.1">
                  <p:embed/>
                </p:oleObj>
              </mc:Choice>
              <mc:Fallback>
                <p:oleObj name="think-cell Slide" r:id="rId8" imgW="530" imgH="531" progId="TCLayout.ActiveDocument.1">
                  <p:embed/>
                  <p:pic>
                    <p:nvPicPr>
                      <p:cNvPr id="3" name="Object 2"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7"/>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000" b="1" i="0"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26" name="Image 13" descr="Capture d’écran 2018-07-16 à 15.32.37.png"/>
          <p:cNvPicPr>
            <a:picLocks noChangeAspect="1"/>
          </p:cNvPicPr>
          <p:nvPr userDrawn="1"/>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2549" b="1864"/>
          <a:stretch/>
        </p:blipFill>
        <p:spPr>
          <a:xfrm>
            <a:off x="11736959" y="-3909"/>
            <a:ext cx="479375" cy="879231"/>
          </a:xfrm>
          <a:prstGeom prst="rect">
            <a:avLst/>
          </a:prstGeom>
        </p:spPr>
      </p:pic>
      <p:sp>
        <p:nvSpPr>
          <p:cNvPr id="27" name="Rectangle 26"/>
          <p:cNvSpPr/>
          <p:nvPr userDrawn="1"/>
        </p:nvSpPr>
        <p:spPr>
          <a:xfrm>
            <a:off x="0" y="360"/>
            <a:ext cx="11746523" cy="874964"/>
          </a:xfrm>
          <a:prstGeom prst="rect">
            <a:avLst/>
          </a:prstGeom>
          <a:solidFill>
            <a:srgbClr val="2C5E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0">
              <a:solidFill>
                <a:schemeClr val="tx1"/>
              </a:solidFill>
            </a:endParaRPr>
          </a:p>
        </p:txBody>
      </p:sp>
      <p:grpSp>
        <p:nvGrpSpPr>
          <p:cNvPr id="6" name="Group 5"/>
          <p:cNvGrpSpPr/>
          <p:nvPr userDrawn="1"/>
        </p:nvGrpSpPr>
        <p:grpSpPr>
          <a:xfrm>
            <a:off x="1" y="6776085"/>
            <a:ext cx="12192000" cy="91440"/>
            <a:chOff x="1" y="6464983"/>
            <a:chExt cx="12192000" cy="393017"/>
          </a:xfrm>
        </p:grpSpPr>
        <p:sp>
          <p:nvSpPr>
            <p:cNvPr id="34" name="Rectangle 33"/>
            <p:cNvSpPr/>
            <p:nvPr/>
          </p:nvSpPr>
          <p:spPr>
            <a:xfrm>
              <a:off x="1" y="6464983"/>
              <a:ext cx="717177" cy="393017"/>
            </a:xfrm>
            <a:prstGeom prst="rect">
              <a:avLst/>
            </a:prstGeom>
            <a:solidFill>
              <a:srgbClr val="E523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35" name="Rectangle 34"/>
            <p:cNvSpPr/>
            <p:nvPr/>
          </p:nvSpPr>
          <p:spPr>
            <a:xfrm>
              <a:off x="717178" y="6464983"/>
              <a:ext cx="717177" cy="393017"/>
            </a:xfrm>
            <a:prstGeom prst="rect">
              <a:avLst/>
            </a:prstGeom>
            <a:solidFill>
              <a:srgbClr val="DCA6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36" name="Rectangle 35"/>
            <p:cNvSpPr/>
            <p:nvPr/>
          </p:nvSpPr>
          <p:spPr>
            <a:xfrm>
              <a:off x="1434354" y="6464983"/>
              <a:ext cx="717177" cy="393017"/>
            </a:xfrm>
            <a:prstGeom prst="rect">
              <a:avLst/>
            </a:prstGeom>
            <a:solidFill>
              <a:srgbClr val="4C9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37" name="Rectangle 36"/>
            <p:cNvSpPr/>
            <p:nvPr/>
          </p:nvSpPr>
          <p:spPr>
            <a:xfrm>
              <a:off x="2151531" y="6464983"/>
              <a:ext cx="717177" cy="393017"/>
            </a:xfrm>
            <a:prstGeom prst="rect">
              <a:avLst/>
            </a:prstGeom>
            <a:solidFill>
              <a:srgbClr val="C51A2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38" name="Rectangle 37"/>
            <p:cNvSpPr/>
            <p:nvPr/>
          </p:nvSpPr>
          <p:spPr>
            <a:xfrm>
              <a:off x="2868707" y="6464983"/>
              <a:ext cx="717177" cy="393017"/>
            </a:xfrm>
            <a:prstGeom prst="rect">
              <a:avLst/>
            </a:prstGeom>
            <a:solidFill>
              <a:srgbClr val="FF3A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39" name="Rectangle 38"/>
            <p:cNvSpPr/>
            <p:nvPr/>
          </p:nvSpPr>
          <p:spPr>
            <a:xfrm>
              <a:off x="3585884" y="6464983"/>
              <a:ext cx="717177" cy="393017"/>
            </a:xfrm>
            <a:prstGeom prst="rect">
              <a:avLst/>
            </a:prstGeom>
            <a:solidFill>
              <a:srgbClr val="25BDE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0" name="Rectangle 39"/>
            <p:cNvSpPr/>
            <p:nvPr/>
          </p:nvSpPr>
          <p:spPr>
            <a:xfrm>
              <a:off x="4303061" y="6464983"/>
              <a:ext cx="717177" cy="393017"/>
            </a:xfrm>
            <a:prstGeom prst="rect">
              <a:avLst/>
            </a:prstGeom>
            <a:solidFill>
              <a:srgbClr val="FBC30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1" name="Rectangle 40"/>
            <p:cNvSpPr/>
            <p:nvPr/>
          </p:nvSpPr>
          <p:spPr>
            <a:xfrm>
              <a:off x="5020237" y="6464983"/>
              <a:ext cx="717177" cy="393017"/>
            </a:xfrm>
            <a:prstGeom prst="rect">
              <a:avLst/>
            </a:prstGeom>
            <a:solidFill>
              <a:srgbClr val="A21A4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2" name="Rectangle 41"/>
            <p:cNvSpPr/>
            <p:nvPr/>
          </p:nvSpPr>
          <p:spPr>
            <a:xfrm>
              <a:off x="5737414" y="6464983"/>
              <a:ext cx="717177" cy="393017"/>
            </a:xfrm>
            <a:prstGeom prst="rect">
              <a:avLst/>
            </a:prstGeom>
            <a:solidFill>
              <a:srgbClr val="FD68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3" name="Rectangle 42"/>
            <p:cNvSpPr/>
            <p:nvPr/>
          </p:nvSpPr>
          <p:spPr>
            <a:xfrm>
              <a:off x="6454590" y="6464983"/>
              <a:ext cx="717177" cy="393017"/>
            </a:xfrm>
            <a:prstGeom prst="rect">
              <a:avLst/>
            </a:prstGeom>
            <a:solidFill>
              <a:srgbClr val="DD1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4" name="Rectangle 43"/>
            <p:cNvSpPr/>
            <p:nvPr/>
          </p:nvSpPr>
          <p:spPr>
            <a:xfrm>
              <a:off x="7171767" y="6464983"/>
              <a:ext cx="717177" cy="393017"/>
            </a:xfrm>
            <a:prstGeom prst="rect">
              <a:avLst/>
            </a:prstGeom>
            <a:solidFill>
              <a:srgbClr val="FD9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5" name="Rectangle 44"/>
            <p:cNvSpPr/>
            <p:nvPr/>
          </p:nvSpPr>
          <p:spPr>
            <a:xfrm>
              <a:off x="7888942" y="6464983"/>
              <a:ext cx="717177" cy="393017"/>
            </a:xfrm>
            <a:prstGeom prst="rect">
              <a:avLst/>
            </a:prstGeom>
            <a:solidFill>
              <a:srgbClr val="C08B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6" name="Rectangle 45"/>
            <p:cNvSpPr/>
            <p:nvPr/>
          </p:nvSpPr>
          <p:spPr>
            <a:xfrm>
              <a:off x="8606118" y="6464983"/>
              <a:ext cx="717177" cy="393017"/>
            </a:xfrm>
            <a:prstGeom prst="rect">
              <a:avLst/>
            </a:prstGeom>
            <a:solidFill>
              <a:srgbClr val="3F7E4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7" name="Rectangle 46"/>
            <p:cNvSpPr/>
            <p:nvPr/>
          </p:nvSpPr>
          <p:spPr>
            <a:xfrm>
              <a:off x="9323295" y="6464983"/>
              <a:ext cx="717177" cy="393017"/>
            </a:xfrm>
            <a:prstGeom prst="rect">
              <a:avLst/>
            </a:prstGeom>
            <a:solidFill>
              <a:srgbClr val="0997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8" name="Rectangle 47"/>
            <p:cNvSpPr/>
            <p:nvPr/>
          </p:nvSpPr>
          <p:spPr>
            <a:xfrm>
              <a:off x="10040471" y="6464983"/>
              <a:ext cx="717177" cy="393017"/>
            </a:xfrm>
            <a:prstGeom prst="rect">
              <a:avLst/>
            </a:prstGeom>
            <a:solidFill>
              <a:srgbClr val="56C02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9" name="Rectangle 48"/>
            <p:cNvSpPr/>
            <p:nvPr/>
          </p:nvSpPr>
          <p:spPr>
            <a:xfrm>
              <a:off x="10757648" y="6464983"/>
              <a:ext cx="717177" cy="393017"/>
            </a:xfrm>
            <a:prstGeom prst="rect">
              <a:avLst/>
            </a:prstGeom>
            <a:solidFill>
              <a:srgbClr val="0068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50" name="Rectangle 49"/>
            <p:cNvSpPr/>
            <p:nvPr/>
          </p:nvSpPr>
          <p:spPr>
            <a:xfrm>
              <a:off x="11474824" y="6464983"/>
              <a:ext cx="717177" cy="393017"/>
            </a:xfrm>
            <a:prstGeom prst="rect">
              <a:avLst/>
            </a:prstGeom>
            <a:solidFill>
              <a:srgbClr val="1A48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grpSp>
      <p:sp>
        <p:nvSpPr>
          <p:cNvPr id="12" name="Title Placeholder 1"/>
          <p:cNvSpPr>
            <a:spLocks noGrp="1"/>
          </p:cNvSpPr>
          <p:nvPr>
            <p:ph type="title"/>
          </p:nvPr>
        </p:nvSpPr>
        <p:spPr>
          <a:xfrm>
            <a:off x="314034" y="292387"/>
            <a:ext cx="11268366" cy="548640"/>
          </a:xfrm>
          <a:prstGeom prst="rect">
            <a:avLst/>
          </a:prstGeom>
        </p:spPr>
        <p:txBody>
          <a:bodyPr vert="horz" lIns="0" tIns="0" rIns="0" bIns="0" rtlCol="0" anchor="t" anchorCtr="0">
            <a:noAutofit/>
          </a:bodyPr>
          <a:lstStyle/>
          <a:p>
            <a:r>
              <a:rPr lang="en-US"/>
              <a:t>Title</a:t>
            </a:r>
            <a:endParaRPr lang="en-GB"/>
          </a:p>
        </p:txBody>
      </p:sp>
      <p:sp>
        <p:nvSpPr>
          <p:cNvPr id="5" name="Slide Number Placeholder 4"/>
          <p:cNvSpPr>
            <a:spLocks noGrp="1"/>
          </p:cNvSpPr>
          <p:nvPr>
            <p:ph type="sldNum" sz="quarter" idx="4"/>
          </p:nvPr>
        </p:nvSpPr>
        <p:spPr>
          <a:xfrm>
            <a:off x="11490959" y="6356350"/>
            <a:ext cx="441961" cy="385438"/>
          </a:xfrm>
          <a:prstGeom prst="rect">
            <a:avLst/>
          </a:prstGeom>
        </p:spPr>
        <p:txBody>
          <a:bodyPr vert="horz" lIns="91440" tIns="45720" rIns="91440" bIns="45720" rtlCol="0" anchor="ctr"/>
          <a:lstStyle>
            <a:lvl1pPr algn="r">
              <a:defRPr sz="1200">
                <a:solidFill>
                  <a:schemeClr val="tx1">
                    <a:tint val="75000"/>
                  </a:schemeClr>
                </a:solidFill>
              </a:defRPr>
            </a:lvl1pPr>
          </a:lstStyle>
          <a:p>
            <a:fld id="{19B76CC6-2F0E-4D5A-91A3-99F3F07CD14B}" type="slidenum">
              <a:rPr lang="en-US" smtClean="0"/>
              <a:t>‹#›</a:t>
            </a:fld>
            <a:endParaRPr lang="en-US"/>
          </a:p>
        </p:txBody>
      </p:sp>
    </p:spTree>
    <p:extLst>
      <p:ext uri="{BB962C8B-B14F-4D97-AF65-F5344CB8AC3E}">
        <p14:creationId xmlns:p14="http://schemas.microsoft.com/office/powerpoint/2010/main" val="2878587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p:txStyles>
    <p:titleStyle>
      <a:lvl1pPr algn="l" defTabSz="914400" rtl="0" eaLnBrk="1" latinLnBrk="0" hangingPunct="1">
        <a:lnSpc>
          <a:spcPct val="85000"/>
        </a:lnSpc>
        <a:spcBef>
          <a:spcPct val="0"/>
        </a:spcBef>
        <a:buNone/>
        <a:defRPr sz="2000" b="1" kern="1200">
          <a:solidFill>
            <a:schemeClr val="tx2"/>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pos="7488">
          <p15:clr>
            <a:srgbClr val="F26B43"/>
          </p15:clr>
        </p15:guide>
        <p15:guide id="6" pos="3768">
          <p15:clr>
            <a:srgbClr val="F26B43"/>
          </p15:clr>
        </p15:guide>
        <p15:guide id="7" pos="3912">
          <p15:clr>
            <a:srgbClr val="F26B43"/>
          </p15:clr>
        </p15:guide>
        <p15:guide id="8" pos="72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6510EC9C-7AA6-034B-8A74-39E46AF9908C}"/>
              </a:ext>
            </a:extLst>
          </p:cNvPr>
          <p:cNvSpPr txBox="1"/>
          <p:nvPr userDrawn="1"/>
        </p:nvSpPr>
        <p:spPr>
          <a:xfrm>
            <a:off x="11836380" y="305271"/>
            <a:ext cx="399433" cy="246203"/>
          </a:xfrm>
          <a:prstGeom prst="rect">
            <a:avLst/>
          </a:prstGeom>
          <a:noFill/>
        </p:spPr>
        <p:txBody>
          <a:bodyPr wrap="none" lIns="91422" tIns="45711" rIns="91422" bIns="45711" rtlCol="0">
            <a:spAutoFit/>
          </a:bodyPr>
          <a:lstStyle/>
          <a:p>
            <a:pPr algn="ctr"/>
            <a:fld id="{260E2A6B-A809-4840-BF14-8648BC0BDF87}" type="slidenum">
              <a:rPr lang="id-ID" sz="1000" b="0" i="0" smtClean="0">
                <a:solidFill>
                  <a:schemeClr val="bg1"/>
                </a:solidFill>
                <a:latin typeface="Roboto" panose="02000000000000000000" pitchFamily="2" charset="0"/>
                <a:ea typeface="Roboto" panose="02000000000000000000" pitchFamily="2" charset="0"/>
                <a:cs typeface="Montserrat" charset="0"/>
              </a:rPr>
              <a:pPr algn="ctr"/>
              <a:t>‹#›</a:t>
            </a:fld>
            <a:r>
              <a:rPr lang="id-ID" sz="1000" b="1" i="0">
                <a:solidFill>
                  <a:schemeClr val="bg1"/>
                </a:solidFill>
                <a:latin typeface="Montserrat" charset="0"/>
                <a:ea typeface="Montserrat" charset="0"/>
                <a:cs typeface="Montserrat" charset="0"/>
              </a:rPr>
              <a:t>  </a:t>
            </a:r>
          </a:p>
        </p:txBody>
      </p:sp>
      <p:sp>
        <p:nvSpPr>
          <p:cNvPr id="14" name="TextBox 13">
            <a:extLst>
              <a:ext uri="{FF2B5EF4-FFF2-40B4-BE49-F238E27FC236}">
                <a16:creationId xmlns:a16="http://schemas.microsoft.com/office/drawing/2014/main" id="{2B5A6211-310F-844F-84AF-9221D2A1EBB0}"/>
              </a:ext>
            </a:extLst>
          </p:cNvPr>
          <p:cNvSpPr txBox="1"/>
          <p:nvPr userDrawn="1"/>
        </p:nvSpPr>
        <p:spPr>
          <a:xfrm>
            <a:off x="11487855" y="6386877"/>
            <a:ext cx="359551" cy="461665"/>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9F674272-BC5C-D44F-846B-55B1B827E859}" type="slidenum">
              <a:rPr lang="en-US" sz="1200" smtClean="0">
                <a:solidFill>
                  <a:srgbClr val="373737"/>
                </a:solidFill>
              </a:rPr>
              <a:pPr marL="0" marR="0" lvl="0" indent="0" algn="ctr" defTabSz="914217" rtl="0" eaLnBrk="1" fontAlgn="auto" latinLnBrk="0" hangingPunct="1">
                <a:lnSpc>
                  <a:spcPct val="100000"/>
                </a:lnSpc>
                <a:spcBef>
                  <a:spcPts val="0"/>
                </a:spcBef>
                <a:spcAft>
                  <a:spcPts val="0"/>
                </a:spcAft>
                <a:buClrTx/>
                <a:buSzTx/>
                <a:buFontTx/>
                <a:buNone/>
                <a:tabLst/>
                <a:defRPr/>
              </a:pPr>
              <a:t>‹#›</a:t>
            </a:fld>
            <a:endParaRPr lang="en-US" sz="1200">
              <a:solidFill>
                <a:srgbClr val="373737"/>
              </a:solidFill>
            </a:endParaRP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4099" r:id="rId1"/>
    <p:sldLayoutId id="2147483977" r:id="rId2"/>
    <p:sldLayoutId id="2147483983" r:id="rId3"/>
    <p:sldLayoutId id="2147483984" r:id="rId4"/>
    <p:sldLayoutId id="2147484100" r:id="rId5"/>
    <p:sldLayoutId id="2147483986" r:id="rId6"/>
    <p:sldLayoutId id="2147483987" r:id="rId7"/>
    <p:sldLayoutId id="2147484101" r:id="rId8"/>
    <p:sldLayoutId id="2147484102"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 id="2147483998" r:id="rId18"/>
    <p:sldLayoutId id="2147483999" r:id="rId19"/>
    <p:sldLayoutId id="2147484000" r:id="rId20"/>
    <p:sldLayoutId id="2147484001" r:id="rId21"/>
    <p:sldLayoutId id="2147484103" r:id="rId22"/>
    <p:sldLayoutId id="2147484104" r:id="rId23"/>
    <p:sldLayoutId id="2147484105" r:id="rId24"/>
    <p:sldLayoutId id="2147484005" r:id="rId25"/>
    <p:sldLayoutId id="2147484006" r:id="rId26"/>
    <p:sldLayoutId id="2147484007" r:id="rId27"/>
    <p:sldLayoutId id="2147484008" r:id="rId28"/>
    <p:sldLayoutId id="2147484009" r:id="rId29"/>
    <p:sldLayoutId id="2147484010" r:id="rId30"/>
    <p:sldLayoutId id="2147484011" r:id="rId31"/>
    <p:sldLayoutId id="2147484012" r:id="rId32"/>
    <p:sldLayoutId id="2147484013" r:id="rId33"/>
    <p:sldLayoutId id="2147484014" r:id="rId34"/>
    <p:sldLayoutId id="2147484015" r:id="rId35"/>
    <p:sldLayoutId id="2147484016" r:id="rId36"/>
    <p:sldLayoutId id="2147484106" r:id="rId37"/>
    <p:sldLayoutId id="2147484018" r:id="rId38"/>
    <p:sldLayoutId id="2147484031" r:id="rId39"/>
    <p:sldLayoutId id="2147484032" r:id="rId40"/>
    <p:sldLayoutId id="2147484053" r:id="rId41"/>
  </p:sldLayoutIdLst>
  <p:hf sldNum="0" hdr="0" dt="0"/>
  <p:txStyles>
    <p:titleStyle>
      <a:lvl1pPr algn="l" defTabSz="91417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D67B06-0B09-0153-A4F1-52D94F675F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62C1168A-6928-7796-0ECD-5CD8D79643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A4024BE-9900-A9F4-FFB5-78C24C2929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C9742-8379-0A46-9399-00770E97171C}" type="datetimeFigureOut">
              <a:rPr lang="en-NL" smtClean="0"/>
              <a:t>11/11/2024</a:t>
            </a:fld>
            <a:endParaRPr lang="en-NL"/>
          </a:p>
        </p:txBody>
      </p:sp>
      <p:sp>
        <p:nvSpPr>
          <p:cNvPr id="6" name="Slide Number Placeholder 5">
            <a:extLst>
              <a:ext uri="{FF2B5EF4-FFF2-40B4-BE49-F238E27FC236}">
                <a16:creationId xmlns:a16="http://schemas.microsoft.com/office/drawing/2014/main" id="{21B8EE36-3325-010F-595A-B157898C5C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CC67E-5A1D-9F47-A00C-8691F2713CB7}" type="slidenum">
              <a:rPr lang="en-NL" smtClean="0"/>
              <a:t>‹#›</a:t>
            </a:fld>
            <a:endParaRPr lang="en-NL"/>
          </a:p>
        </p:txBody>
      </p:sp>
      <p:sp>
        <p:nvSpPr>
          <p:cNvPr id="7" name="Footer Placeholder 6">
            <a:extLst>
              <a:ext uri="{FF2B5EF4-FFF2-40B4-BE49-F238E27FC236}">
                <a16:creationId xmlns:a16="http://schemas.microsoft.com/office/drawing/2014/main" id="{C4CE199F-49DA-7F65-BB1C-AA25B7DFB4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Tree>
    <p:extLst>
      <p:ext uri="{BB962C8B-B14F-4D97-AF65-F5344CB8AC3E}">
        <p14:creationId xmlns:p14="http://schemas.microsoft.com/office/powerpoint/2010/main" val="2267216324"/>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6510EC9C-7AA6-034B-8A74-39E46AF9908C}"/>
              </a:ext>
            </a:extLst>
          </p:cNvPr>
          <p:cNvSpPr txBox="1"/>
          <p:nvPr userDrawn="1"/>
        </p:nvSpPr>
        <p:spPr>
          <a:xfrm>
            <a:off x="11836380" y="305271"/>
            <a:ext cx="399433" cy="246203"/>
          </a:xfrm>
          <a:prstGeom prst="rect">
            <a:avLst/>
          </a:prstGeom>
          <a:noFill/>
        </p:spPr>
        <p:txBody>
          <a:bodyPr wrap="none" lIns="91422" tIns="45711" rIns="91422" bIns="45711" rtlCol="0">
            <a:spAutoFit/>
          </a:bodyPr>
          <a:lstStyle/>
          <a:p>
            <a:pPr algn="ctr"/>
            <a:fld id="{260E2A6B-A809-4840-BF14-8648BC0BDF87}" type="slidenum">
              <a:rPr lang="id-ID" sz="1000" b="0" i="0" smtClean="0">
                <a:solidFill>
                  <a:schemeClr val="bg1"/>
                </a:solidFill>
                <a:latin typeface="Roboto" panose="02000000000000000000" pitchFamily="2" charset="0"/>
                <a:ea typeface="Roboto" panose="02000000000000000000" pitchFamily="2" charset="0"/>
                <a:cs typeface="Montserrat" charset="0"/>
              </a:rPr>
              <a:pPr algn="ctr"/>
              <a:t>‹#›</a:t>
            </a:fld>
            <a:r>
              <a:rPr lang="id-ID" sz="1000" b="1" i="0">
                <a:solidFill>
                  <a:schemeClr val="bg1"/>
                </a:solidFill>
                <a:latin typeface="Montserrat" charset="0"/>
                <a:ea typeface="Montserrat" charset="0"/>
                <a:cs typeface="Montserrat" charset="0"/>
              </a:rPr>
              <a:t>  </a:t>
            </a:r>
          </a:p>
        </p:txBody>
      </p:sp>
      <p:sp>
        <p:nvSpPr>
          <p:cNvPr id="14" name="TextBox 13">
            <a:extLst>
              <a:ext uri="{FF2B5EF4-FFF2-40B4-BE49-F238E27FC236}">
                <a16:creationId xmlns:a16="http://schemas.microsoft.com/office/drawing/2014/main" id="{2B5A6211-310F-844F-84AF-9221D2A1EBB0}"/>
              </a:ext>
            </a:extLst>
          </p:cNvPr>
          <p:cNvSpPr txBox="1"/>
          <p:nvPr userDrawn="1"/>
        </p:nvSpPr>
        <p:spPr>
          <a:xfrm>
            <a:off x="11487855" y="6386877"/>
            <a:ext cx="359551" cy="461665"/>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9F674272-BC5C-D44F-846B-55B1B827E859}" type="slidenum">
              <a:rPr lang="en-US" sz="1200" smtClean="0">
                <a:solidFill>
                  <a:srgbClr val="373737"/>
                </a:solidFill>
              </a:rPr>
              <a:pPr marL="0" marR="0" lvl="0" indent="0" algn="ctr" defTabSz="914217" rtl="0" eaLnBrk="1" fontAlgn="auto" latinLnBrk="0" hangingPunct="1">
                <a:lnSpc>
                  <a:spcPct val="100000"/>
                </a:lnSpc>
                <a:spcBef>
                  <a:spcPts val="0"/>
                </a:spcBef>
                <a:spcAft>
                  <a:spcPts val="0"/>
                </a:spcAft>
                <a:buClrTx/>
                <a:buSzTx/>
                <a:buFontTx/>
                <a:buNone/>
                <a:tabLst/>
                <a:defRPr/>
              </a:pPr>
              <a:t>‹#›</a:t>
            </a:fld>
            <a:endParaRPr lang="en-US" sz="1200">
              <a:solidFill>
                <a:srgbClr val="373737"/>
              </a:solidFill>
            </a:endParaRPr>
          </a:p>
        </p:txBody>
      </p:sp>
    </p:spTree>
    <p:extLst>
      <p:ext uri="{BB962C8B-B14F-4D97-AF65-F5344CB8AC3E}">
        <p14:creationId xmlns:p14="http://schemas.microsoft.com/office/powerpoint/2010/main" val="1707654417"/>
      </p:ext>
    </p:extLst>
  </p:cSld>
  <p:clrMap bg1="lt1" tx1="dk1" bg2="lt2" tx2="dk2" accent1="accent1" accent2="accent2" accent3="accent3" accent4="accent4" accent5="accent5" accent6="accent6" hlink="hlink" folHlink="folHlink"/>
  <p:sldLayoutIdLst>
    <p:sldLayoutId id="2147484097"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88" r:id="rId14"/>
    <p:sldLayoutId id="2147484046" r:id="rId15"/>
    <p:sldLayoutId id="2147484089" r:id="rId16"/>
    <p:sldLayoutId id="2147484090" r:id="rId17"/>
    <p:sldLayoutId id="2147484091" r:id="rId18"/>
    <p:sldLayoutId id="2147484092" r:id="rId19"/>
    <p:sldLayoutId id="2147484093" r:id="rId20"/>
    <p:sldLayoutId id="2147484094" r:id="rId21"/>
    <p:sldLayoutId id="2147484098" r:id="rId22"/>
    <p:sldLayoutId id="2147484095" r:id="rId23"/>
    <p:sldLayoutId id="2147484055" r:id="rId24"/>
    <p:sldLayoutId id="2147484056" r:id="rId25"/>
    <p:sldLayoutId id="2147484057" r:id="rId26"/>
    <p:sldLayoutId id="2147484058" r:id="rId27"/>
    <p:sldLayoutId id="2147484059" r:id="rId28"/>
    <p:sldLayoutId id="2147484060" r:id="rId29"/>
    <p:sldLayoutId id="2147484061" r:id="rId30"/>
    <p:sldLayoutId id="2147484062" r:id="rId31"/>
    <p:sldLayoutId id="2147484063" r:id="rId32"/>
    <p:sldLayoutId id="2147484064" r:id="rId33"/>
    <p:sldLayoutId id="2147484065" r:id="rId34"/>
    <p:sldLayoutId id="2147484066" r:id="rId35"/>
    <p:sldLayoutId id="2147484067" r:id="rId36"/>
    <p:sldLayoutId id="2147484068" r:id="rId37"/>
    <p:sldLayoutId id="2147484069" r:id="rId38"/>
    <p:sldLayoutId id="2147484070" r:id="rId39"/>
    <p:sldLayoutId id="2147484071" r:id="rId40"/>
  </p:sldLayoutIdLst>
  <p:hf sldNum="0" hdr="0" dt="0"/>
  <p:txStyles>
    <p:titleStyle>
      <a:lvl1pPr algn="l" defTabSz="91417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1362417"/>
      </p:ext>
    </p:extLst>
  </p:cSld>
  <p:clrMap bg1="lt1" tx1="dk1" bg2="dk2" tx2="lt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7"/>
            </p:custDataLst>
            <p:extLst>
              <p:ext uri="{D42A27DB-BD31-4B8C-83A1-F6EECF244321}">
                <p14:modId xmlns:p14="http://schemas.microsoft.com/office/powerpoint/2010/main" val="1763480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30" imgH="531" progId="TCLayout.ActiveDocument.1">
                  <p:embed/>
                </p:oleObj>
              </mc:Choice>
              <mc:Fallback>
                <p:oleObj name="think-cell Slide" r:id="rId9" imgW="530" imgH="531" progId="TCLayout.ActiveDocument.1">
                  <p:embed/>
                  <p:pic>
                    <p:nvPicPr>
                      <p:cNvPr id="3" name="Object 2"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8"/>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000" b="1" i="0"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26" name="Image 13" descr="Capture d’écran 2018-07-16 à 15.32.37.png"/>
          <p:cNvPicPr>
            <a:picLocks noChangeAspect="1"/>
          </p:cNvPicPr>
          <p:nvPr userDrawn="1"/>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2549" b="1864"/>
          <a:stretch/>
        </p:blipFill>
        <p:spPr>
          <a:xfrm>
            <a:off x="11736959" y="-3909"/>
            <a:ext cx="479375" cy="879231"/>
          </a:xfrm>
          <a:prstGeom prst="rect">
            <a:avLst/>
          </a:prstGeom>
        </p:spPr>
      </p:pic>
      <p:sp>
        <p:nvSpPr>
          <p:cNvPr id="27" name="Rectangle 26"/>
          <p:cNvSpPr/>
          <p:nvPr userDrawn="1"/>
        </p:nvSpPr>
        <p:spPr>
          <a:xfrm>
            <a:off x="0" y="360"/>
            <a:ext cx="11746523" cy="874964"/>
          </a:xfrm>
          <a:prstGeom prst="rect">
            <a:avLst/>
          </a:prstGeom>
          <a:solidFill>
            <a:srgbClr val="2C5E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0">
              <a:solidFill>
                <a:schemeClr val="tx1"/>
              </a:solidFill>
            </a:endParaRPr>
          </a:p>
        </p:txBody>
      </p:sp>
      <p:grpSp>
        <p:nvGrpSpPr>
          <p:cNvPr id="6" name="Group 5"/>
          <p:cNvGrpSpPr/>
          <p:nvPr userDrawn="1"/>
        </p:nvGrpSpPr>
        <p:grpSpPr>
          <a:xfrm>
            <a:off x="1" y="6776085"/>
            <a:ext cx="12192000" cy="91440"/>
            <a:chOff x="1" y="6464983"/>
            <a:chExt cx="12192000" cy="393017"/>
          </a:xfrm>
        </p:grpSpPr>
        <p:sp>
          <p:nvSpPr>
            <p:cNvPr id="34" name="Rectangle 33"/>
            <p:cNvSpPr/>
            <p:nvPr/>
          </p:nvSpPr>
          <p:spPr>
            <a:xfrm>
              <a:off x="1" y="6464983"/>
              <a:ext cx="717177" cy="393017"/>
            </a:xfrm>
            <a:prstGeom prst="rect">
              <a:avLst/>
            </a:prstGeom>
            <a:solidFill>
              <a:srgbClr val="E523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35" name="Rectangle 34"/>
            <p:cNvSpPr/>
            <p:nvPr/>
          </p:nvSpPr>
          <p:spPr>
            <a:xfrm>
              <a:off x="717178" y="6464983"/>
              <a:ext cx="717177" cy="393017"/>
            </a:xfrm>
            <a:prstGeom prst="rect">
              <a:avLst/>
            </a:prstGeom>
            <a:solidFill>
              <a:srgbClr val="DCA6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36" name="Rectangle 35"/>
            <p:cNvSpPr/>
            <p:nvPr/>
          </p:nvSpPr>
          <p:spPr>
            <a:xfrm>
              <a:off x="1434354" y="6464983"/>
              <a:ext cx="717177" cy="393017"/>
            </a:xfrm>
            <a:prstGeom prst="rect">
              <a:avLst/>
            </a:prstGeom>
            <a:solidFill>
              <a:srgbClr val="4C9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37" name="Rectangle 36"/>
            <p:cNvSpPr/>
            <p:nvPr/>
          </p:nvSpPr>
          <p:spPr>
            <a:xfrm>
              <a:off x="2151531" y="6464983"/>
              <a:ext cx="717177" cy="393017"/>
            </a:xfrm>
            <a:prstGeom prst="rect">
              <a:avLst/>
            </a:prstGeom>
            <a:solidFill>
              <a:srgbClr val="C51A2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38" name="Rectangle 37"/>
            <p:cNvSpPr/>
            <p:nvPr/>
          </p:nvSpPr>
          <p:spPr>
            <a:xfrm>
              <a:off x="2868707" y="6464983"/>
              <a:ext cx="717177" cy="393017"/>
            </a:xfrm>
            <a:prstGeom prst="rect">
              <a:avLst/>
            </a:prstGeom>
            <a:solidFill>
              <a:srgbClr val="FF3A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39" name="Rectangle 38"/>
            <p:cNvSpPr/>
            <p:nvPr/>
          </p:nvSpPr>
          <p:spPr>
            <a:xfrm>
              <a:off x="3585884" y="6464983"/>
              <a:ext cx="717177" cy="393017"/>
            </a:xfrm>
            <a:prstGeom prst="rect">
              <a:avLst/>
            </a:prstGeom>
            <a:solidFill>
              <a:srgbClr val="25BDE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0" name="Rectangle 39"/>
            <p:cNvSpPr/>
            <p:nvPr/>
          </p:nvSpPr>
          <p:spPr>
            <a:xfrm>
              <a:off x="4303061" y="6464983"/>
              <a:ext cx="717177" cy="393017"/>
            </a:xfrm>
            <a:prstGeom prst="rect">
              <a:avLst/>
            </a:prstGeom>
            <a:solidFill>
              <a:srgbClr val="FBC30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1" name="Rectangle 40"/>
            <p:cNvSpPr/>
            <p:nvPr/>
          </p:nvSpPr>
          <p:spPr>
            <a:xfrm>
              <a:off x="5020237" y="6464983"/>
              <a:ext cx="717177" cy="393017"/>
            </a:xfrm>
            <a:prstGeom prst="rect">
              <a:avLst/>
            </a:prstGeom>
            <a:solidFill>
              <a:srgbClr val="A21A4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2" name="Rectangle 41"/>
            <p:cNvSpPr/>
            <p:nvPr/>
          </p:nvSpPr>
          <p:spPr>
            <a:xfrm>
              <a:off x="5737414" y="6464983"/>
              <a:ext cx="717177" cy="393017"/>
            </a:xfrm>
            <a:prstGeom prst="rect">
              <a:avLst/>
            </a:prstGeom>
            <a:solidFill>
              <a:srgbClr val="FD68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3" name="Rectangle 42"/>
            <p:cNvSpPr/>
            <p:nvPr/>
          </p:nvSpPr>
          <p:spPr>
            <a:xfrm>
              <a:off x="6454590" y="6464983"/>
              <a:ext cx="717177" cy="393017"/>
            </a:xfrm>
            <a:prstGeom prst="rect">
              <a:avLst/>
            </a:prstGeom>
            <a:solidFill>
              <a:srgbClr val="DD1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4" name="Rectangle 43"/>
            <p:cNvSpPr/>
            <p:nvPr/>
          </p:nvSpPr>
          <p:spPr>
            <a:xfrm>
              <a:off x="7171767" y="6464983"/>
              <a:ext cx="717177" cy="393017"/>
            </a:xfrm>
            <a:prstGeom prst="rect">
              <a:avLst/>
            </a:prstGeom>
            <a:solidFill>
              <a:srgbClr val="FD9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5" name="Rectangle 44"/>
            <p:cNvSpPr/>
            <p:nvPr/>
          </p:nvSpPr>
          <p:spPr>
            <a:xfrm>
              <a:off x="7888942" y="6464983"/>
              <a:ext cx="717177" cy="393017"/>
            </a:xfrm>
            <a:prstGeom prst="rect">
              <a:avLst/>
            </a:prstGeom>
            <a:solidFill>
              <a:srgbClr val="C08B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6" name="Rectangle 45"/>
            <p:cNvSpPr/>
            <p:nvPr/>
          </p:nvSpPr>
          <p:spPr>
            <a:xfrm>
              <a:off x="8606118" y="6464983"/>
              <a:ext cx="717177" cy="393017"/>
            </a:xfrm>
            <a:prstGeom prst="rect">
              <a:avLst/>
            </a:prstGeom>
            <a:solidFill>
              <a:srgbClr val="3F7E4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7" name="Rectangle 46"/>
            <p:cNvSpPr/>
            <p:nvPr/>
          </p:nvSpPr>
          <p:spPr>
            <a:xfrm>
              <a:off x="9323295" y="6464983"/>
              <a:ext cx="717177" cy="393017"/>
            </a:xfrm>
            <a:prstGeom prst="rect">
              <a:avLst/>
            </a:prstGeom>
            <a:solidFill>
              <a:srgbClr val="0997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8" name="Rectangle 47"/>
            <p:cNvSpPr/>
            <p:nvPr/>
          </p:nvSpPr>
          <p:spPr>
            <a:xfrm>
              <a:off x="10040471" y="6464983"/>
              <a:ext cx="717177" cy="393017"/>
            </a:xfrm>
            <a:prstGeom prst="rect">
              <a:avLst/>
            </a:prstGeom>
            <a:solidFill>
              <a:srgbClr val="56C02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49" name="Rectangle 48"/>
            <p:cNvSpPr/>
            <p:nvPr/>
          </p:nvSpPr>
          <p:spPr>
            <a:xfrm>
              <a:off x="10757648" y="6464983"/>
              <a:ext cx="717177" cy="393017"/>
            </a:xfrm>
            <a:prstGeom prst="rect">
              <a:avLst/>
            </a:prstGeom>
            <a:solidFill>
              <a:srgbClr val="0068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50" name="Rectangle 49"/>
            <p:cNvSpPr/>
            <p:nvPr/>
          </p:nvSpPr>
          <p:spPr>
            <a:xfrm>
              <a:off x="11474824" y="6464983"/>
              <a:ext cx="717177" cy="393017"/>
            </a:xfrm>
            <a:prstGeom prst="rect">
              <a:avLst/>
            </a:prstGeom>
            <a:solidFill>
              <a:srgbClr val="1A48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grpSp>
      <p:sp>
        <p:nvSpPr>
          <p:cNvPr id="12" name="Title Placeholder 1"/>
          <p:cNvSpPr>
            <a:spLocks noGrp="1"/>
          </p:cNvSpPr>
          <p:nvPr>
            <p:ph type="title"/>
          </p:nvPr>
        </p:nvSpPr>
        <p:spPr>
          <a:xfrm>
            <a:off x="314034" y="292387"/>
            <a:ext cx="11268366" cy="548640"/>
          </a:xfrm>
          <a:prstGeom prst="rect">
            <a:avLst/>
          </a:prstGeom>
        </p:spPr>
        <p:txBody>
          <a:bodyPr vert="horz" lIns="0" tIns="0" rIns="0" bIns="0" rtlCol="0" anchor="t" anchorCtr="0">
            <a:noAutofit/>
          </a:bodyPr>
          <a:lstStyle/>
          <a:p>
            <a:r>
              <a:rPr lang="en-US"/>
              <a:t>Title</a:t>
            </a:r>
            <a:endParaRPr lang="en-GB"/>
          </a:p>
        </p:txBody>
      </p:sp>
      <p:sp>
        <p:nvSpPr>
          <p:cNvPr id="5" name="Slide Number Placeholder 4"/>
          <p:cNvSpPr>
            <a:spLocks noGrp="1"/>
          </p:cNvSpPr>
          <p:nvPr>
            <p:ph type="sldNum" sz="quarter" idx="4"/>
          </p:nvPr>
        </p:nvSpPr>
        <p:spPr>
          <a:xfrm>
            <a:off x="11490959" y="6356350"/>
            <a:ext cx="441961" cy="385438"/>
          </a:xfrm>
          <a:prstGeom prst="rect">
            <a:avLst/>
          </a:prstGeom>
        </p:spPr>
        <p:txBody>
          <a:bodyPr vert="horz" lIns="91440" tIns="45720" rIns="91440" bIns="45720" rtlCol="0" anchor="ctr"/>
          <a:lstStyle>
            <a:lvl1pPr algn="r">
              <a:defRPr sz="1200">
                <a:solidFill>
                  <a:schemeClr val="tx1">
                    <a:tint val="75000"/>
                  </a:schemeClr>
                </a:solidFill>
              </a:defRPr>
            </a:lvl1pPr>
          </a:lstStyle>
          <a:p>
            <a:fld id="{19B76CC6-2F0E-4D5A-91A3-99F3F07CD14B}" type="slidenum">
              <a:rPr lang="en-US" smtClean="0"/>
              <a:t>‹#›</a:t>
            </a:fld>
            <a:endParaRPr lang="en-US"/>
          </a:p>
        </p:txBody>
      </p:sp>
    </p:spTree>
    <p:extLst>
      <p:ext uri="{BB962C8B-B14F-4D97-AF65-F5344CB8AC3E}">
        <p14:creationId xmlns:p14="http://schemas.microsoft.com/office/powerpoint/2010/main" val="1398953665"/>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Lst>
  <p:hf hdr="0"/>
  <p:txStyles>
    <p:titleStyle>
      <a:lvl1pPr algn="l" defTabSz="914400" rtl="0" eaLnBrk="1" latinLnBrk="0" hangingPunct="1">
        <a:lnSpc>
          <a:spcPct val="85000"/>
        </a:lnSpc>
        <a:spcBef>
          <a:spcPct val="0"/>
        </a:spcBef>
        <a:buNone/>
        <a:defRPr sz="2000" b="1" kern="1200">
          <a:solidFill>
            <a:schemeClr val="tx2"/>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pos="7488">
          <p15:clr>
            <a:srgbClr val="F26B43"/>
          </p15:clr>
        </p15:guide>
        <p15:guide id="6" pos="3768">
          <p15:clr>
            <a:srgbClr val="F26B43"/>
          </p15:clr>
        </p15:guide>
        <p15:guide id="7" pos="3912">
          <p15:clr>
            <a:srgbClr val="F26B43"/>
          </p15:clr>
        </p15:guide>
        <p15:guide id="8" pos="7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tags" Target="../tags/tag24.xml"/><Relationship Id="rId7" Type="http://schemas.openxmlformats.org/officeDocument/2006/relationships/image" Target="../media/image29.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17.xml"/><Relationship Id="rId5" Type="http://schemas.openxmlformats.org/officeDocument/2006/relationships/slideLayout" Target="../slideLayouts/slideLayout42.xml"/><Relationship Id="rId10" Type="http://schemas.openxmlformats.org/officeDocument/2006/relationships/image" Target="../media/image32.png"/><Relationship Id="rId4" Type="http://schemas.openxmlformats.org/officeDocument/2006/relationships/tags" Target="../tags/tag25.xml"/><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hyperlink" Target="https://popp.undp.org/document/harassment-sexual-harassment-discrimination-and-abuse-authority" TargetMode="External"/><Relationship Id="rId5" Type="http://schemas.openxmlformats.org/officeDocument/2006/relationships/hyperlink" Target="https://undocs.org/Home/Mobile?FinalSymbol=ST/SGB/2003/13&amp;Language=E&amp;DeviceType=Desktop&amp;LangRequested=False" TargetMode="Externa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hyperlink" Target="https://www.un.org/en/victims-rights-first#:~:text=What%20is%20the%20victim%2Dcentred,affiliation%20of%20the%20alleged%20perpetrator." TargetMode="External"/><Relationship Id="rId5" Type="http://schemas.openxmlformats.org/officeDocument/2006/relationships/hyperlink" Target="https://nomoredirectory.org/" TargetMode="Externa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9.sv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40.emf"/><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hyperlink" Target="https://undp.sharepoint.com/teams/OHR-Portal/SitePages/Sexual-Misconduct/Sexual-Misconduct.aspx#key-documents" TargetMode="External"/><Relationship Id="rId3" Type="http://schemas.openxmlformats.org/officeDocument/2006/relationships/hyperlink" Target="https://undp.sharepoint.com/teams/OHR-Portal/SitePages/Sexual-Misconduct/Sexual-Misconduct.aspx#how-to-report" TargetMode="External"/><Relationship Id="rId7" Type="http://schemas.openxmlformats.org/officeDocument/2006/relationships/hyperlink" Target="https://teams.microsoft.com/dl/launcher/launcher.html?url=/_%23/l/channel/19:2axjiitz57BiR3oe6dj22a6vAwFUA5yp4QMJxHtlc781%40thread.tacv2/General?groupId%3Da956f5d1-1c68-4ad3-ac34-364559207f8d%26tenantId%3Db3e5db5e-2944-4837-99f5-7488ace54319&amp;type=channel&amp;deeplinkId=94022620-432b-4066-95f2-92c41d19875c&amp;directDl=true&amp;msLaunch=true&amp;enableMobilePage=true&amp;suppressPrompt=true"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undp.sharepoint.com/teams/OHR-Portal/Shared%20Documents/Sexual-Misconduct/CEB-Short-Guide-to-Managers-on-SH-and-SEA-May-2018.docx?web=1" TargetMode="External"/><Relationship Id="rId11" Type="http://schemas.openxmlformats.org/officeDocument/2006/relationships/image" Target="../media/image28.svg"/><Relationship Id="rId5" Type="http://schemas.openxmlformats.org/officeDocument/2006/relationships/hyperlink" Target="https://undp.sharepoint.com/teams/OHR-Portal/Shared%20Documents/Sexual-Misconduct/Prevention-of-Sexual-Harassment--Bystander-Tips%5b2%5d.docx?web=1" TargetMode="External"/><Relationship Id="rId10" Type="http://schemas.openxmlformats.org/officeDocument/2006/relationships/image" Target="../media/image27.png"/><Relationship Id="rId4" Type="http://schemas.openxmlformats.org/officeDocument/2006/relationships/hyperlink" Target="https://undp.sharepoint.com/teams/OHR-Portal/_layouts/15/stream.aspx?id=/teams/OHR-Portal/SiteAssets/SitePages/Prevention-of-Sexual-Harassment-in-the-Workplace/UNDP%20Poscast%20SH_SEA_2.mp3&amp;referrer=StreamWebApp.Web&amp;referrerScenario=AddressBarCopied.view" TargetMode="External"/><Relationship Id="rId9" Type="http://schemas.openxmlformats.org/officeDocument/2006/relationships/hyperlink" Target="https://undp.sharepoint.com/teams/OHR-Portal/SitePages/Sexual-Misconduct/Sexual-Misconduct.aspx"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undp.org/accountability/ethics" TargetMode="External"/><Relationship Id="rId13" Type="http://schemas.openxmlformats.org/officeDocument/2006/relationships/hyperlink" Target="https://wellbeing.undp.org/my-wellness-team" TargetMode="External"/><Relationship Id="rId3" Type="http://schemas.openxmlformats.org/officeDocument/2006/relationships/hyperlink" Target="https://undp.sharepoint.com/teams/OHR-Portal/SitePages/Sexual-Misconduct/Sexual-Misconduct.aspx" TargetMode="External"/><Relationship Id="rId7" Type="http://schemas.openxmlformats.org/officeDocument/2006/relationships/hyperlink" Target="https://intranet.undp.org/unit/office/ethics/Documents/Where%20To%20Go%20When%20-%20A%20Resource%20Guide%20for%20UNDP%20Personnel%20(2021).pdf" TargetMode="External"/><Relationship Id="rId12" Type="http://schemas.openxmlformats.org/officeDocument/2006/relationships/hyperlink" Target="mailto:oshw.focalpoint@undp.org"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eur03.safelinks.protection.outlook.com/?url=https://intranet.undp.org/unit/office/ethics/Documents/UNDP%2520CODE%2520OF%2520ETHICS%2520-%2520June%25202020.pdf&amp;data=02%7c01%7cpeter.liria%40undp.org%7c168602c213c04bc33fc808d803c6a118%7cb3e5db5e2944483799f57488ace54319%7c0%7c0%7c637263498920007020&amp;sdata=RdA/oUPwISkPxDwpcFHJa4dur4ywj3MLpGuPWkr68s8%3D&amp;reserved=0" TargetMode="External"/><Relationship Id="rId11" Type="http://schemas.openxmlformats.org/officeDocument/2006/relationships/hyperlink" Target="https://secure.ethicspoint.eu/domain/media/en/gui/104807/phone.html" TargetMode="External"/><Relationship Id="rId5" Type="http://schemas.openxmlformats.org/officeDocument/2006/relationships/hyperlink" Target="https://fpombudsman.org/what-we-do/" TargetMode="External"/><Relationship Id="rId10" Type="http://schemas.openxmlformats.org/officeDocument/2006/relationships/hyperlink" Target="https://secure.ethicspoint.eu/domain/media/en/gui/104807/report.html" TargetMode="External"/><Relationship Id="rId4" Type="http://schemas.openxmlformats.org/officeDocument/2006/relationships/hyperlink" Target="mailto:ethicsoffice@undp.org" TargetMode="External"/><Relationship Id="rId9" Type="http://schemas.openxmlformats.org/officeDocument/2006/relationships/hyperlink" Target="mailto:reportmisconduct@undp.org" TargetMode="External"/><Relationship Id="rId14" Type="http://schemas.openxmlformats.org/officeDocument/2006/relationships/hyperlink" Target="mailto:pseah@undp.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5.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hyperlink" Target="https://sdg.iisd.org/news/survey-finds-one-third-of-un-workers-experienced-sexual-harassment-in-last-two-years" TargetMode="External"/><Relationship Id="rId2" Type="http://schemas.openxmlformats.org/officeDocument/2006/relationships/notesSlide" Target="../notesSlides/notesSlide4.xml"/><Relationship Id="rId1" Type="http://schemas.openxmlformats.org/officeDocument/2006/relationships/slideLayout" Target="../slideLayouts/slideLayout98.xml"/><Relationship Id="rId5" Type="http://schemas.openxmlformats.org/officeDocument/2006/relationships/hyperlink" Target="https://app.powerbi.com/view?r=eyJrIjoiMTZiYTY3MmItMDQ0Zi00ZWRkLWE5MmUtYjIwODQ3NzMyYzU2IiwidCI6IjBmOWUzNWRiLTU0NGYtNGY2MC1iZGNjLTVlYTQxNmU2ZGM3MCIsImMiOjh9" TargetMode="Externa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10.xml"/><Relationship Id="rId6" Type="http://schemas.openxmlformats.org/officeDocument/2006/relationships/image" Target="../media/image23.png"/><Relationship Id="rId5" Type="http://schemas.openxmlformats.org/officeDocument/2006/relationships/hyperlink" Target="https://www.interaction.org/wp-content/uploads/resource-library/un_safe_space_survey_report_15_january_2019_final.pdf" TargetMode="Externa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7.xml"/><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4206E-CFAE-4EE7-8FAD-19344AB265F8}"/>
              </a:ext>
            </a:extLst>
          </p:cNvPr>
          <p:cNvSpPr>
            <a:spLocks noGrp="1"/>
          </p:cNvSpPr>
          <p:nvPr>
            <p:ph type="title"/>
          </p:nvPr>
        </p:nvSpPr>
        <p:spPr>
          <a:xfrm>
            <a:off x="143435" y="4511317"/>
            <a:ext cx="9426387" cy="1371600"/>
          </a:xfrm>
        </p:spPr>
        <p:txBody>
          <a:bodyPr/>
          <a:lstStyle/>
          <a:p>
            <a:r>
              <a:rPr lang="en-US" sz="3600"/>
              <a:t>Learning  together – </a:t>
            </a:r>
            <a:br>
              <a:rPr lang="en-US" sz="3600"/>
            </a:br>
            <a:r>
              <a:rPr lang="en-US" sz="3600"/>
              <a:t>Prevention of Sexual Misconduct</a:t>
            </a:r>
            <a:endParaRPr lang="en-NL" sz="3600"/>
          </a:p>
        </p:txBody>
      </p:sp>
      <p:sp>
        <p:nvSpPr>
          <p:cNvPr id="3" name="Text Placeholder 2">
            <a:extLst>
              <a:ext uri="{FF2B5EF4-FFF2-40B4-BE49-F238E27FC236}">
                <a16:creationId xmlns:a16="http://schemas.microsoft.com/office/drawing/2014/main" id="{CF503ED4-AA49-4BE2-850A-935C7C037DD9}"/>
              </a:ext>
            </a:extLst>
          </p:cNvPr>
          <p:cNvSpPr>
            <a:spLocks noGrp="1"/>
          </p:cNvSpPr>
          <p:nvPr>
            <p:ph type="body" sz="quarter" idx="10"/>
          </p:nvPr>
        </p:nvSpPr>
        <p:spPr>
          <a:xfrm>
            <a:off x="215153" y="5882917"/>
            <a:ext cx="6400370" cy="426575"/>
          </a:xfrm>
        </p:spPr>
        <p:txBody>
          <a:bodyPr lIns="91440" tIns="45720" rIns="91440" bIns="45720" anchor="t"/>
          <a:lstStyle/>
          <a:p>
            <a:r>
              <a:rPr lang="en-US" dirty="0">
                <a:ea typeface="Calibri"/>
              </a:rPr>
              <a:t>21-24 October New York</a:t>
            </a:r>
          </a:p>
        </p:txBody>
      </p:sp>
    </p:spTree>
    <p:extLst>
      <p:ext uri="{BB962C8B-B14F-4D97-AF65-F5344CB8AC3E}">
        <p14:creationId xmlns:p14="http://schemas.microsoft.com/office/powerpoint/2010/main" val="2361581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E1D63B-A5D0-BA4C-B4A7-0BC8D93F1CA3}"/>
              </a:ext>
            </a:extLst>
          </p:cNvPr>
          <p:cNvGrpSpPr/>
          <p:nvPr/>
        </p:nvGrpSpPr>
        <p:grpSpPr>
          <a:xfrm>
            <a:off x="1271855" y="348816"/>
            <a:ext cx="8138940" cy="2679466"/>
            <a:chOff x="4783792" y="3500983"/>
            <a:chExt cx="16277880" cy="5358932"/>
          </a:xfrm>
        </p:grpSpPr>
        <p:sp>
          <p:nvSpPr>
            <p:cNvPr id="4" name="TextBox 3">
              <a:extLst>
                <a:ext uri="{FF2B5EF4-FFF2-40B4-BE49-F238E27FC236}">
                  <a16:creationId xmlns:a16="http://schemas.microsoft.com/office/drawing/2014/main" id="{84BF552F-8338-4948-A496-428FB8DE6235}"/>
                </a:ext>
              </a:extLst>
            </p:cNvPr>
            <p:cNvSpPr txBox="1"/>
            <p:nvPr/>
          </p:nvSpPr>
          <p:spPr>
            <a:xfrm>
              <a:off x="4783792" y="3500983"/>
              <a:ext cx="16277880" cy="1169550"/>
            </a:xfrm>
            <a:prstGeom prst="rect">
              <a:avLst/>
            </a:prstGeom>
            <a:noFill/>
            <a:ln>
              <a:noFill/>
            </a:ln>
          </p:spPr>
          <p:txBody>
            <a:bodyPr wrap="square" lIns="91440" tIns="45720" rIns="91440" bIns="45720" rtlCol="0" anchor="t">
              <a:spAutoFit/>
            </a:bodyPr>
            <a:lstStyle/>
            <a:p>
              <a:pPr algn="ctr"/>
              <a:r>
                <a:rPr lang="en-US" sz="3200" b="1">
                  <a:solidFill>
                    <a:schemeClr val="bg1"/>
                  </a:solidFill>
                  <a:ea typeface="+mn-lt"/>
                  <a:cs typeface="+mn-lt"/>
                </a:rPr>
                <a:t>Main points (scenario 1)</a:t>
              </a:r>
              <a:endParaRPr lang="en-US" sz="3200" b="1">
                <a:solidFill>
                  <a:schemeClr val="bg1"/>
                </a:solidFill>
                <a:ea typeface="Calibri"/>
                <a:cs typeface="Calibri"/>
              </a:endParaRPr>
            </a:p>
          </p:txBody>
        </p:sp>
        <p:sp>
          <p:nvSpPr>
            <p:cNvPr id="5" name="TextBox 4">
              <a:extLst>
                <a:ext uri="{FF2B5EF4-FFF2-40B4-BE49-F238E27FC236}">
                  <a16:creationId xmlns:a16="http://schemas.microsoft.com/office/drawing/2014/main" id="{BB290703-7635-C748-8308-80AB5B1890CE}"/>
                </a:ext>
              </a:extLst>
            </p:cNvPr>
            <p:cNvSpPr txBox="1"/>
            <p:nvPr/>
          </p:nvSpPr>
          <p:spPr>
            <a:xfrm>
              <a:off x="11853954" y="7690365"/>
              <a:ext cx="369462" cy="1169550"/>
            </a:xfrm>
            <a:prstGeom prst="rect">
              <a:avLst/>
            </a:prstGeom>
            <a:noFill/>
          </p:spPr>
          <p:txBody>
            <a:bodyPr wrap="none" lIns="91440" tIns="45720" rIns="91440" bIns="45720" rtlCol="0" anchor="t">
              <a:spAutoFit/>
            </a:bodyPr>
            <a:lstStyle/>
            <a:p>
              <a:pPr algn="ctr"/>
              <a:endParaRPr lang="en-US" sz="3200" b="1" spc="150">
                <a:solidFill>
                  <a:schemeClr val="bg1"/>
                </a:solidFill>
                <a:ea typeface="Roboto Medium" panose="02000000000000000000" pitchFamily="2" charset="0"/>
                <a:cs typeface="Poppins" pitchFamily="2" charset="77"/>
              </a:endParaRPr>
            </a:p>
          </p:txBody>
        </p:sp>
      </p:grpSp>
      <p:sp>
        <p:nvSpPr>
          <p:cNvPr id="2" name="TextBox 1">
            <a:extLst>
              <a:ext uri="{FF2B5EF4-FFF2-40B4-BE49-F238E27FC236}">
                <a16:creationId xmlns:a16="http://schemas.microsoft.com/office/drawing/2014/main" id="{501EB6FF-C445-4152-B2E2-BFD051085376}"/>
              </a:ext>
            </a:extLst>
          </p:cNvPr>
          <p:cNvSpPr txBox="1"/>
          <p:nvPr/>
        </p:nvSpPr>
        <p:spPr>
          <a:xfrm>
            <a:off x="255319" y="863947"/>
            <a:ext cx="11681361" cy="58631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chemeClr val="bg2"/>
                </a:solidFill>
                <a:ea typeface="+mn-lt"/>
                <a:cs typeface="+mn-lt"/>
              </a:rPr>
              <a:t>Response to donor:</a:t>
            </a:r>
          </a:p>
          <a:p>
            <a:pPr marL="457200" indent="-457200">
              <a:buFont typeface="Arial" panose="020B0604020202020204" pitchFamily="34" charset="0"/>
              <a:buChar char="•"/>
            </a:pPr>
            <a:r>
              <a:rPr lang="en-US" sz="2500">
                <a:solidFill>
                  <a:schemeClr val="bg2"/>
                </a:solidFill>
                <a:ea typeface="+mn-lt"/>
                <a:cs typeface="+mn-lt"/>
              </a:rPr>
              <a:t>Transparency with the donor is essential. Clarify UNDP’s process for handling investigations and emphasize the commitment to transparency and timely action throughout the process.</a:t>
            </a:r>
          </a:p>
          <a:p>
            <a:r>
              <a:rPr lang="en-US" sz="2500" b="1">
                <a:solidFill>
                  <a:schemeClr val="bg2"/>
                </a:solidFill>
                <a:ea typeface="+mn-lt"/>
                <a:cs typeface="+mn-lt"/>
              </a:rPr>
              <a:t>Actions at country office level:</a:t>
            </a:r>
          </a:p>
          <a:p>
            <a:pPr marL="457200" indent="-457200">
              <a:buFont typeface="Arial" panose="020B0604020202020204" pitchFamily="34" charset="0"/>
              <a:buChar char="•"/>
            </a:pPr>
            <a:r>
              <a:rPr lang="en-US" sz="2500">
                <a:solidFill>
                  <a:schemeClr val="bg2"/>
                </a:solidFill>
                <a:ea typeface="+mn-lt"/>
                <a:cs typeface="+mn-lt"/>
              </a:rPr>
              <a:t>Report to OAI immediately.</a:t>
            </a:r>
          </a:p>
          <a:p>
            <a:pPr marL="457200" indent="-457200">
              <a:buFont typeface="Arial" panose="020B0604020202020204" pitchFamily="34" charset="0"/>
              <a:buChar char="•"/>
            </a:pPr>
            <a:r>
              <a:rPr lang="en-US" sz="2500">
                <a:solidFill>
                  <a:schemeClr val="bg2"/>
                </a:solidFill>
                <a:ea typeface="+mn-lt"/>
                <a:cs typeface="+mn-lt"/>
              </a:rPr>
              <a:t>Ensure that victim assistance is a top priority, regardless of whether the allegation is substantiated or not.</a:t>
            </a:r>
          </a:p>
          <a:p>
            <a:pPr marL="457200" indent="-457200">
              <a:buFont typeface="Arial" panose="020B0604020202020204" pitchFamily="34" charset="0"/>
              <a:buChar char="•"/>
            </a:pPr>
            <a:r>
              <a:rPr lang="en-US" sz="2500">
                <a:solidFill>
                  <a:schemeClr val="bg2"/>
                </a:solidFill>
                <a:ea typeface="+mn-lt"/>
                <a:cs typeface="+mn-lt"/>
              </a:rPr>
              <a:t>Ensure safety of alleged perpetrator.</a:t>
            </a:r>
          </a:p>
          <a:p>
            <a:pPr marL="457200" indent="-457200">
              <a:buFont typeface="Arial" panose="020B0604020202020204" pitchFamily="34" charset="0"/>
              <a:buChar char="•"/>
            </a:pPr>
            <a:r>
              <a:rPr lang="en-US" sz="2500">
                <a:solidFill>
                  <a:schemeClr val="bg2"/>
                </a:solidFill>
                <a:ea typeface="+mn-lt"/>
                <a:cs typeface="+mn-lt"/>
              </a:rPr>
              <a:t>Remember, illegality or legality of prostitution does not matter.</a:t>
            </a:r>
          </a:p>
          <a:p>
            <a:r>
              <a:rPr lang="en-US" sz="2500" b="1">
                <a:solidFill>
                  <a:schemeClr val="bg2"/>
                </a:solidFill>
                <a:ea typeface="+mn-lt"/>
                <a:cs typeface="+mn-lt"/>
              </a:rPr>
              <a:t>Actions at HQ level:</a:t>
            </a:r>
          </a:p>
          <a:p>
            <a:pPr marL="457200" indent="-457200">
              <a:buFont typeface="Arial" panose="020B0604020202020204" pitchFamily="34" charset="0"/>
              <a:buChar char="•"/>
            </a:pPr>
            <a:r>
              <a:rPr lang="en-US" sz="2500">
                <a:solidFill>
                  <a:schemeClr val="bg2"/>
                </a:solidFill>
                <a:ea typeface="+mn-lt"/>
                <a:cs typeface="+mn-lt"/>
              </a:rPr>
              <a:t>OAI to inform most senior UN official in country (done in close collaboration with RR).</a:t>
            </a:r>
          </a:p>
          <a:p>
            <a:pPr marL="457200" indent="-457200">
              <a:buFont typeface="Arial" panose="020B0604020202020204" pitchFamily="34" charset="0"/>
              <a:buChar char="•"/>
            </a:pPr>
            <a:r>
              <a:rPr lang="en-US" sz="2500">
                <a:solidFill>
                  <a:schemeClr val="bg2"/>
                </a:solidFill>
                <a:ea typeface="+mn-lt"/>
                <a:cs typeface="+mn-lt"/>
              </a:rPr>
              <a:t>Support CO on managing public messaging and media inquiries related to the case. Important to mitigate reputational damage, while upholding transparency and accountability.</a:t>
            </a:r>
            <a:endParaRPr lang="en-US" sz="2500">
              <a:solidFill>
                <a:schemeClr val="bg2"/>
              </a:solidFill>
              <a:ea typeface="Calibri"/>
              <a:cs typeface="Arial"/>
            </a:endParaRPr>
          </a:p>
        </p:txBody>
      </p:sp>
    </p:spTree>
    <p:extLst>
      <p:ext uri="{BB962C8B-B14F-4D97-AF65-F5344CB8AC3E}">
        <p14:creationId xmlns:p14="http://schemas.microsoft.com/office/powerpoint/2010/main" val="5362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E1D63B-A5D0-BA4C-B4A7-0BC8D93F1CA3}"/>
              </a:ext>
            </a:extLst>
          </p:cNvPr>
          <p:cNvGrpSpPr/>
          <p:nvPr/>
        </p:nvGrpSpPr>
        <p:grpSpPr>
          <a:xfrm>
            <a:off x="2028909" y="659813"/>
            <a:ext cx="8138940" cy="3368277"/>
            <a:chOff x="5755594" y="1507809"/>
            <a:chExt cx="16277880" cy="6736554"/>
          </a:xfrm>
        </p:grpSpPr>
        <p:sp>
          <p:nvSpPr>
            <p:cNvPr id="4" name="TextBox 3">
              <a:extLst>
                <a:ext uri="{FF2B5EF4-FFF2-40B4-BE49-F238E27FC236}">
                  <a16:creationId xmlns:a16="http://schemas.microsoft.com/office/drawing/2014/main" id="{84BF552F-8338-4948-A496-428FB8DE6235}"/>
                </a:ext>
              </a:extLst>
            </p:cNvPr>
            <p:cNvSpPr txBox="1"/>
            <p:nvPr/>
          </p:nvSpPr>
          <p:spPr>
            <a:xfrm>
              <a:off x="5755594" y="1507809"/>
              <a:ext cx="16277880" cy="1169550"/>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alibri" panose="020F0502020204030204"/>
                  <a:ea typeface="+mn-lt"/>
                  <a:cs typeface="Calibri" panose="020F0502020204030204"/>
                </a:rPr>
                <a:t>Scenario  2</a:t>
              </a:r>
              <a:endParaRPr kumimoji="0" lang="en-US" sz="3200" b="1" i="0" u="none" strike="noStrike" kern="1200" cap="none" spc="0" normalizeH="0" baseline="0" noProof="0">
                <a:ln>
                  <a:noFill/>
                </a:ln>
                <a:solidFill>
                  <a:srgbClr val="FFFFFF"/>
                </a:solidFill>
                <a:effectLst/>
                <a:uLnTx/>
                <a:uFillTx/>
                <a:latin typeface="Calibri" panose="020F0502020204030204"/>
                <a:ea typeface="+mn-ea"/>
                <a:cs typeface="Calibri"/>
              </a:endParaRPr>
            </a:p>
          </p:txBody>
        </p:sp>
        <p:sp>
          <p:nvSpPr>
            <p:cNvPr id="5" name="TextBox 4">
              <a:extLst>
                <a:ext uri="{FF2B5EF4-FFF2-40B4-BE49-F238E27FC236}">
                  <a16:creationId xmlns:a16="http://schemas.microsoft.com/office/drawing/2014/main" id="{BB290703-7635-C748-8308-80AB5B1890CE}"/>
                </a:ext>
              </a:extLst>
            </p:cNvPr>
            <p:cNvSpPr txBox="1"/>
            <p:nvPr/>
          </p:nvSpPr>
          <p:spPr>
            <a:xfrm>
              <a:off x="11853954" y="7690365"/>
              <a:ext cx="369460" cy="553998"/>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150" normalizeH="0" baseline="0" noProof="0">
                <a:ln>
                  <a:noFill/>
                </a:ln>
                <a:solidFill>
                  <a:srgbClr val="FFFFFF"/>
                </a:solidFill>
                <a:effectLst/>
                <a:uLnTx/>
                <a:uFillTx/>
                <a:latin typeface="Calibri" panose="020F0502020204030204"/>
                <a:ea typeface="Roboto Medium" panose="02000000000000000000" pitchFamily="2" charset="0"/>
                <a:cs typeface="Poppins" pitchFamily="2" charset="77"/>
              </a:endParaRPr>
            </a:p>
          </p:txBody>
        </p:sp>
      </p:grpSp>
      <p:sp>
        <p:nvSpPr>
          <p:cNvPr id="2" name="TextBox 1">
            <a:extLst>
              <a:ext uri="{FF2B5EF4-FFF2-40B4-BE49-F238E27FC236}">
                <a16:creationId xmlns:a16="http://schemas.microsoft.com/office/drawing/2014/main" id="{501EB6FF-C445-4152-B2E2-BFD051085376}"/>
              </a:ext>
            </a:extLst>
          </p:cNvPr>
          <p:cNvSpPr txBox="1"/>
          <p:nvPr/>
        </p:nvSpPr>
        <p:spPr>
          <a:xfrm>
            <a:off x="220134" y="1719584"/>
            <a:ext cx="1175861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2800">
                <a:solidFill>
                  <a:srgbClr val="FFFFFF"/>
                </a:solidFill>
                <a:latin typeface="Calibri" panose="020F0502020204030204"/>
                <a:cs typeface="Calibri"/>
              </a:rPr>
              <a:t>You’ve</a:t>
            </a:r>
            <a:r>
              <a:rPr lang="en-US" sz="2800">
                <a:solidFill>
                  <a:srgbClr val="FFFFFF"/>
                </a:solidFill>
                <a:ea typeface="+mn-lt"/>
                <a:cs typeface="+mn-lt"/>
              </a:rPr>
              <a:t> recently started a new role in New York as the deputy in a team. You notice a tense atmosphere in the office: colleagues seem fearful of the director, avoid speaking up in public, and often leave early. After reviewing data from HR, you discover that ten women have resigned since the director took on his role. You’ve also observed that the director frequently comments on women’s appearances, and at a recent event, he openly referred to his assistant as ‘hot.’ Despite these behaviors, the director has been successful in raising significant funds and has a close relationship with the head of the bureau.</a:t>
            </a:r>
            <a:endParaRPr lang="en-US" sz="2800">
              <a:solidFill>
                <a:srgbClr val="FFFFFF"/>
              </a:solidFill>
              <a:ea typeface="Calibri"/>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i="0" u="none" strike="noStrike" kern="1200" cap="none" spc="0" normalizeH="0" baseline="0" noProof="0">
              <a:ln>
                <a:noFill/>
              </a:ln>
              <a:solidFill>
                <a:srgbClr val="FFFFFF"/>
              </a:solidFill>
              <a:effectLst/>
              <a:uLnTx/>
              <a:uFillTx/>
              <a:latin typeface="Calibri" panose="020F050202020403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panose="020F0502020204030204"/>
                <a:ea typeface="+mn-ea"/>
                <a:cs typeface="Arial"/>
              </a:rPr>
              <a:t>What do you do?</a:t>
            </a:r>
            <a:endParaRPr lang="en-US" sz="2800" b="1" i="0" u="none" strike="noStrike" kern="1200" cap="none" spc="0" normalizeH="0" baseline="0" noProof="0">
              <a:ln>
                <a:noFill/>
              </a:ln>
              <a:solidFill>
                <a:srgbClr val="FFFFFF"/>
              </a:solidFill>
              <a:effectLst/>
              <a:uLnTx/>
              <a:uFillTx/>
              <a:latin typeface="Calibri" panose="020F0502020204030204"/>
              <a:ea typeface="Calibri"/>
              <a:cs typeface="Arial"/>
            </a:endParaRPr>
          </a:p>
        </p:txBody>
      </p:sp>
    </p:spTree>
    <p:extLst>
      <p:ext uri="{BB962C8B-B14F-4D97-AF65-F5344CB8AC3E}">
        <p14:creationId xmlns:p14="http://schemas.microsoft.com/office/powerpoint/2010/main" val="355204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290703-7635-C748-8308-80AB5B1890CE}"/>
              </a:ext>
            </a:extLst>
          </p:cNvPr>
          <p:cNvSpPr txBox="1"/>
          <p:nvPr/>
        </p:nvSpPr>
        <p:spPr>
          <a:xfrm>
            <a:off x="4864086" y="2943569"/>
            <a:ext cx="184730" cy="276999"/>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150" normalizeH="0" baseline="0" noProof="0">
              <a:ln>
                <a:noFill/>
              </a:ln>
              <a:solidFill>
                <a:srgbClr val="FFFFFF"/>
              </a:solidFill>
              <a:effectLst/>
              <a:uLnTx/>
              <a:uFillTx/>
              <a:latin typeface="Calibri" panose="020F0502020204030204"/>
              <a:ea typeface="Roboto Medium" panose="02000000000000000000" pitchFamily="2" charset="0"/>
              <a:cs typeface="Poppins" pitchFamily="2" charset="77"/>
            </a:endParaRPr>
          </a:p>
        </p:txBody>
      </p:sp>
      <p:sp>
        <p:nvSpPr>
          <p:cNvPr id="3" name="TextBox 2">
            <a:extLst>
              <a:ext uri="{FF2B5EF4-FFF2-40B4-BE49-F238E27FC236}">
                <a16:creationId xmlns:a16="http://schemas.microsoft.com/office/drawing/2014/main" id="{DC0E8E25-EE66-1945-A539-78C5E1DF6B80}"/>
              </a:ext>
            </a:extLst>
          </p:cNvPr>
          <p:cNvSpPr txBox="1"/>
          <p:nvPr/>
        </p:nvSpPr>
        <p:spPr>
          <a:xfrm>
            <a:off x="1372466" y="574447"/>
            <a:ext cx="8138940" cy="584775"/>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alibri" panose="020F0502020204030204"/>
                <a:ea typeface="+mn-lt"/>
                <a:cs typeface="Calibri" panose="020F0502020204030204"/>
              </a:rPr>
              <a:t>Main points (scenario 2)</a:t>
            </a:r>
            <a:endParaRPr kumimoji="0" lang="en-US" sz="3200" b="1" i="0" u="none" strike="noStrike" kern="1200" cap="none" spc="0" normalizeH="0" baseline="0" noProof="0">
              <a:ln>
                <a:noFill/>
              </a:ln>
              <a:solidFill>
                <a:srgbClr val="FFFFFF"/>
              </a:solidFill>
              <a:effectLst/>
              <a:uLnTx/>
              <a:uFillTx/>
              <a:latin typeface="Calibri" panose="020F0502020204030204"/>
              <a:ea typeface="Calibri"/>
              <a:cs typeface="Calibri"/>
            </a:endParaRPr>
          </a:p>
        </p:txBody>
      </p:sp>
      <p:sp>
        <p:nvSpPr>
          <p:cNvPr id="4" name="TextBox 3">
            <a:extLst>
              <a:ext uri="{FF2B5EF4-FFF2-40B4-BE49-F238E27FC236}">
                <a16:creationId xmlns:a16="http://schemas.microsoft.com/office/drawing/2014/main" id="{541BEF79-C188-8323-B113-BFC51063827A}"/>
              </a:ext>
            </a:extLst>
          </p:cNvPr>
          <p:cNvSpPr txBox="1"/>
          <p:nvPr/>
        </p:nvSpPr>
        <p:spPr>
          <a:xfrm>
            <a:off x="491067" y="1380066"/>
            <a:ext cx="11209866"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Sans-Serif"/>
              <a:buChar char="•"/>
            </a:pPr>
            <a:r>
              <a:rPr lang="en-US" sz="3200">
                <a:solidFill>
                  <a:srgbClr val="FFFFFF"/>
                </a:solidFill>
                <a:cs typeface="Arial"/>
              </a:rPr>
              <a:t>Contact OAI, OAI might have cases already and this might add to them.</a:t>
            </a:r>
            <a:r>
              <a:rPr lang="en-US" sz="3200">
                <a:cs typeface="Arial"/>
              </a:rPr>
              <a:t>​</a:t>
            </a:r>
          </a:p>
          <a:p>
            <a:pPr marL="457200" indent="-457200">
              <a:buFont typeface="Arial,Sans-Serif"/>
              <a:buChar char="•"/>
            </a:pPr>
            <a:r>
              <a:rPr lang="en-US" sz="3200">
                <a:solidFill>
                  <a:srgbClr val="FFFFFF"/>
                </a:solidFill>
                <a:cs typeface="Arial"/>
              </a:rPr>
              <a:t>Contact </a:t>
            </a:r>
            <a:r>
              <a:rPr lang="en-US" sz="3200" err="1">
                <a:solidFill>
                  <a:srgbClr val="FFFFFF"/>
                </a:solidFill>
                <a:cs typeface="Arial"/>
              </a:rPr>
              <a:t>ExO</a:t>
            </a:r>
            <a:r>
              <a:rPr lang="en-US" sz="3200">
                <a:solidFill>
                  <a:srgbClr val="FFFFFF"/>
                </a:solidFill>
                <a:cs typeface="Arial"/>
              </a:rPr>
              <a:t> for support and to see what could be done at HQ level with bureau director.</a:t>
            </a:r>
            <a:r>
              <a:rPr lang="en-US" sz="3200">
                <a:cs typeface="Arial"/>
              </a:rPr>
              <a:t>​</a:t>
            </a:r>
            <a:endParaRPr lang="en-US" sz="3200">
              <a:ea typeface="Calibri"/>
              <a:cs typeface="Arial"/>
            </a:endParaRPr>
          </a:p>
          <a:p>
            <a:pPr marL="457200" indent="-457200">
              <a:buFont typeface="Arial,Sans-Serif"/>
              <a:buChar char="•"/>
            </a:pPr>
            <a:r>
              <a:rPr lang="en-US" sz="3200">
                <a:solidFill>
                  <a:srgbClr val="FFFFFF"/>
                </a:solidFill>
                <a:cs typeface="Arial"/>
              </a:rPr>
              <a:t>Look into getting a respectful workplace facilitator.</a:t>
            </a:r>
            <a:endParaRPr lang="en-US" sz="3200">
              <a:cs typeface="Arial"/>
            </a:endParaRPr>
          </a:p>
          <a:p>
            <a:pPr marL="457200" indent="-457200">
              <a:buFont typeface="Arial,Sans-Serif"/>
              <a:buChar char="•"/>
            </a:pPr>
            <a:r>
              <a:rPr lang="en-US" sz="3200">
                <a:solidFill>
                  <a:srgbClr val="FFFFFF"/>
                </a:solidFill>
                <a:cs typeface="Arial"/>
              </a:rPr>
              <a:t>Keep a detailed record of the inappropriate comments or behaviors (dates, locations, witnesses) and the list of women that resigned. </a:t>
            </a:r>
            <a:r>
              <a:rPr lang="en-US" sz="3200">
                <a:cs typeface="Arial"/>
              </a:rPr>
              <a:t>​</a:t>
            </a:r>
            <a:endParaRPr lang="en-US" sz="3200">
              <a:ea typeface="Calibri"/>
              <a:cs typeface="Arial"/>
            </a:endParaRPr>
          </a:p>
          <a:p>
            <a:pPr marL="457200" indent="-457200">
              <a:buFont typeface="Arial,Sans-Serif"/>
              <a:buChar char="•"/>
            </a:pPr>
            <a:r>
              <a:rPr lang="en-US" sz="3200">
                <a:solidFill>
                  <a:srgbClr val="FFFFFF"/>
                </a:solidFill>
                <a:cs typeface="Arial"/>
              </a:rPr>
              <a:t>Put in place an exit survey for staff leaving.</a:t>
            </a:r>
            <a:endParaRPr lang="en-US" sz="3200">
              <a:ea typeface="Calibri"/>
              <a:cs typeface="Arial"/>
            </a:endParaRPr>
          </a:p>
          <a:p>
            <a:pPr marL="457200" indent="-457200">
              <a:buFont typeface="Arial,Sans-Serif"/>
              <a:buChar char="•"/>
            </a:pPr>
            <a:r>
              <a:rPr lang="en-US" sz="3200">
                <a:solidFill>
                  <a:srgbClr val="FFFFFF"/>
                </a:solidFill>
                <a:cs typeface="Arial"/>
              </a:rPr>
              <a:t>If possible, speak up when the director makes these comments.</a:t>
            </a:r>
            <a:endParaRPr lang="en-US" sz="3200">
              <a:solidFill>
                <a:srgbClr val="FFFFFF"/>
              </a:solidFill>
              <a:ea typeface="Calibri"/>
              <a:cs typeface="Arial"/>
            </a:endParaRPr>
          </a:p>
        </p:txBody>
      </p:sp>
    </p:spTree>
    <p:extLst>
      <p:ext uri="{BB962C8B-B14F-4D97-AF65-F5344CB8AC3E}">
        <p14:creationId xmlns:p14="http://schemas.microsoft.com/office/powerpoint/2010/main" val="265434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290703-7635-C748-8308-80AB5B1890CE}"/>
              </a:ext>
            </a:extLst>
          </p:cNvPr>
          <p:cNvSpPr txBox="1"/>
          <p:nvPr/>
        </p:nvSpPr>
        <p:spPr>
          <a:xfrm>
            <a:off x="4982839" y="3751091"/>
            <a:ext cx="184730" cy="276999"/>
          </a:xfrm>
          <a:prstGeom prst="rect">
            <a:avLst/>
          </a:prstGeom>
          <a:noFill/>
        </p:spPr>
        <p:txBody>
          <a:bodyPr wrap="none" lIns="91440" tIns="45720" rIns="91440" bIns="45720" rtlCol="0" anchor="t">
            <a:spAutoFit/>
          </a:bodyPr>
          <a:lstStyle/>
          <a:p>
            <a:pPr algn="ctr"/>
            <a:endParaRPr lang="en-US" sz="1200" b="1" spc="150">
              <a:solidFill>
                <a:schemeClr val="bg1"/>
              </a:solidFill>
              <a:ea typeface="Roboto Medium" panose="02000000000000000000" pitchFamily="2" charset="0"/>
              <a:cs typeface="Poppins" pitchFamily="2" charset="77"/>
            </a:endParaRPr>
          </a:p>
        </p:txBody>
      </p:sp>
      <p:sp>
        <p:nvSpPr>
          <p:cNvPr id="2" name="TextBox 1">
            <a:extLst>
              <a:ext uri="{FF2B5EF4-FFF2-40B4-BE49-F238E27FC236}">
                <a16:creationId xmlns:a16="http://schemas.microsoft.com/office/drawing/2014/main" id="{501EB6FF-C445-4152-B2E2-BFD051085376}"/>
              </a:ext>
            </a:extLst>
          </p:cNvPr>
          <p:cNvSpPr txBox="1"/>
          <p:nvPr/>
        </p:nvSpPr>
        <p:spPr>
          <a:xfrm>
            <a:off x="930766" y="726830"/>
            <a:ext cx="9816860"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cs typeface="Calibri"/>
              </a:rPr>
              <a:t>Scenario  3</a:t>
            </a:r>
          </a:p>
          <a:p>
            <a:pPr algn="ctr"/>
            <a:endParaRPr lang="en-US" sz="2800" b="1" dirty="0">
              <a:solidFill>
                <a:schemeClr val="bg1"/>
              </a:solidFill>
              <a:cs typeface="Calibri"/>
            </a:endParaRPr>
          </a:p>
          <a:p>
            <a:pPr algn="ctr"/>
            <a:r>
              <a:rPr lang="en-US" sz="2800" dirty="0">
                <a:solidFill>
                  <a:schemeClr val="bg1"/>
                </a:solidFill>
                <a:cs typeface="Calibri"/>
              </a:rPr>
              <a:t>On a Friday afternoon you are invited to a social event in a bar near the office. You see many other senior staff in the bar drinking a lot and buying drinks for JPOs and other junior staff. The bar is full and people are standing close to each other. You have heard rumors of colleagues getting intimate in and after these Friday afternoon drinks .At some point a young staff member in your office buys you a drink and asks you if you like to go to a quieter place to talk more.</a:t>
            </a:r>
            <a:endParaRPr lang="en-US" sz="2800" dirty="0">
              <a:solidFill>
                <a:schemeClr val="bg1"/>
              </a:solidFill>
              <a:ea typeface="Calibri"/>
              <a:cs typeface="Calibri"/>
            </a:endParaRPr>
          </a:p>
          <a:p>
            <a:pPr algn="ctr"/>
            <a:endParaRPr lang="en-US" sz="2800" dirty="0">
              <a:solidFill>
                <a:schemeClr val="bg1"/>
              </a:solidFill>
              <a:cs typeface="Calibri"/>
            </a:endParaRPr>
          </a:p>
          <a:p>
            <a:pPr algn="ctr"/>
            <a:r>
              <a:rPr lang="en-US" sz="2800" b="1" dirty="0">
                <a:solidFill>
                  <a:schemeClr val="bg2"/>
                </a:solidFill>
                <a:cs typeface="Calibri"/>
              </a:rPr>
              <a:t>What do you do?</a:t>
            </a:r>
            <a:endParaRPr lang="en-US" sz="2800" dirty="0">
              <a:solidFill>
                <a:schemeClr val="bg2"/>
              </a:solidFill>
            </a:endParaRPr>
          </a:p>
          <a:p>
            <a:pPr algn="ctr"/>
            <a:endParaRPr lang="en-US" sz="2800" b="1" dirty="0">
              <a:solidFill>
                <a:schemeClr val="bg1"/>
              </a:solidFill>
              <a:cs typeface="Arial"/>
            </a:endParaRPr>
          </a:p>
        </p:txBody>
      </p:sp>
    </p:spTree>
    <p:extLst>
      <p:ext uri="{BB962C8B-B14F-4D97-AF65-F5344CB8AC3E}">
        <p14:creationId xmlns:p14="http://schemas.microsoft.com/office/powerpoint/2010/main" val="1220867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290703-7635-C748-8308-80AB5B1890CE}"/>
              </a:ext>
            </a:extLst>
          </p:cNvPr>
          <p:cNvSpPr txBox="1"/>
          <p:nvPr/>
        </p:nvSpPr>
        <p:spPr>
          <a:xfrm>
            <a:off x="4864086" y="2943569"/>
            <a:ext cx="184730" cy="276999"/>
          </a:xfrm>
          <a:prstGeom prst="rect">
            <a:avLst/>
          </a:prstGeom>
          <a:noFill/>
        </p:spPr>
        <p:txBody>
          <a:bodyPr wrap="none" lIns="91440" tIns="45720" rIns="91440" bIns="45720" rtlCol="0" anchor="t">
            <a:spAutoFit/>
          </a:bodyPr>
          <a:lstStyle/>
          <a:p>
            <a:pPr algn="ctr"/>
            <a:endParaRPr lang="en-US" sz="1200" b="1" spc="150">
              <a:solidFill>
                <a:schemeClr val="bg1"/>
              </a:solidFill>
              <a:ea typeface="Roboto Medium" panose="02000000000000000000" pitchFamily="2" charset="0"/>
              <a:cs typeface="Poppins" pitchFamily="2" charset="77"/>
            </a:endParaRPr>
          </a:p>
        </p:txBody>
      </p:sp>
      <p:sp>
        <p:nvSpPr>
          <p:cNvPr id="2" name="TextBox 1">
            <a:extLst>
              <a:ext uri="{FF2B5EF4-FFF2-40B4-BE49-F238E27FC236}">
                <a16:creationId xmlns:a16="http://schemas.microsoft.com/office/drawing/2014/main" id="{501EB6FF-C445-4152-B2E2-BFD051085376}"/>
              </a:ext>
            </a:extLst>
          </p:cNvPr>
          <p:cNvSpPr txBox="1"/>
          <p:nvPr/>
        </p:nvSpPr>
        <p:spPr>
          <a:xfrm>
            <a:off x="510639" y="1056521"/>
            <a:ext cx="11681361" cy="66787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gn="just" rtl="0" fontAlgn="base">
              <a:buFont typeface="Arial" panose="020F0302020204030204"/>
              <a:buChar char="•"/>
            </a:pPr>
            <a:endParaRPr lang="en-US" sz="2400">
              <a:solidFill>
                <a:schemeClr val="bg1"/>
              </a:solidFill>
              <a:ea typeface="Calibri"/>
              <a:cs typeface="Arial"/>
            </a:endParaRPr>
          </a:p>
          <a:p>
            <a:pPr marL="514350" indent="-514350">
              <a:buFont typeface="Arial"/>
              <a:buChar char="•"/>
            </a:pPr>
            <a:r>
              <a:rPr lang="en-US" sz="2800">
                <a:solidFill>
                  <a:schemeClr val="bg1"/>
                </a:solidFill>
                <a:ea typeface="+mn-lt"/>
                <a:cs typeface="+mn-lt"/>
              </a:rPr>
              <a:t>Maintain professional boundaries – politely suggest to speak among other colleagues or at the office during office hours. </a:t>
            </a:r>
          </a:p>
          <a:p>
            <a:pPr marL="514350" indent="-514350">
              <a:buFont typeface="Arial"/>
              <a:buChar char="•"/>
            </a:pPr>
            <a:r>
              <a:rPr lang="en-US" sz="2800">
                <a:solidFill>
                  <a:schemeClr val="bg1"/>
                </a:solidFill>
                <a:ea typeface="+mn-lt"/>
                <a:cs typeface="+mn-lt"/>
              </a:rPr>
              <a:t>Acknowledge that as a senior leader, </a:t>
            </a:r>
            <a:r>
              <a:rPr lang="en-US" sz="2800" u="sng">
                <a:solidFill>
                  <a:schemeClr val="bg1"/>
                </a:solidFill>
                <a:ea typeface="+mn-lt"/>
                <a:cs typeface="+mn-lt"/>
              </a:rPr>
              <a:t>you have a heightened ethical and moral responsibility</a:t>
            </a:r>
            <a:r>
              <a:rPr lang="en-US" sz="2800">
                <a:solidFill>
                  <a:schemeClr val="bg1"/>
                </a:solidFill>
                <a:ea typeface="+mn-lt"/>
                <a:cs typeface="+mn-lt"/>
              </a:rPr>
              <a:t> to ensure a safe and professional environment.</a:t>
            </a:r>
            <a:endParaRPr lang="en-US" sz="2800">
              <a:solidFill>
                <a:schemeClr val="bg1"/>
              </a:solidFill>
              <a:ea typeface="Calibri"/>
              <a:cs typeface="Calibri"/>
            </a:endParaRPr>
          </a:p>
          <a:p>
            <a:pPr marL="514350" indent="-514350">
              <a:buFont typeface="Arial"/>
              <a:buChar char="•"/>
            </a:pPr>
            <a:r>
              <a:rPr lang="en-US" sz="2800">
                <a:solidFill>
                  <a:schemeClr val="bg1"/>
                </a:solidFill>
                <a:ea typeface="+mn-lt"/>
                <a:cs typeface="+mn-lt"/>
              </a:rPr>
              <a:t>Remind other senior leaders of their responsibility to model appropriate behavior - </a:t>
            </a:r>
            <a:r>
              <a:rPr lang="en-US" sz="2800" u="sng">
                <a:solidFill>
                  <a:schemeClr val="bg1"/>
                </a:solidFill>
                <a:ea typeface="+mn-lt"/>
                <a:cs typeface="+mn-lt"/>
              </a:rPr>
              <a:t>encourage mindful interactions with junior staff</a:t>
            </a:r>
            <a:r>
              <a:rPr lang="en-US" sz="2800">
                <a:solidFill>
                  <a:schemeClr val="bg1"/>
                </a:solidFill>
                <a:ea typeface="+mn-lt"/>
                <a:cs typeface="+mn-lt"/>
              </a:rPr>
              <a:t>.</a:t>
            </a:r>
          </a:p>
          <a:p>
            <a:pPr marL="514350" indent="-514350">
              <a:buFont typeface="Arial"/>
              <a:buChar char="•"/>
            </a:pPr>
            <a:r>
              <a:rPr lang="en-US" sz="2800">
                <a:solidFill>
                  <a:schemeClr val="bg1"/>
                </a:solidFill>
                <a:ea typeface="+mn-lt"/>
                <a:cs typeface="Calibri" panose="020F0502020204030204"/>
              </a:rPr>
              <a:t>Contact </a:t>
            </a:r>
            <a:r>
              <a:rPr lang="en-US" sz="2800" err="1">
                <a:solidFill>
                  <a:schemeClr val="bg1"/>
                </a:solidFill>
                <a:ea typeface="+mn-lt"/>
                <a:cs typeface="Calibri" panose="020F0502020204030204"/>
              </a:rPr>
              <a:t>ExO</a:t>
            </a:r>
            <a:r>
              <a:rPr lang="en-US" sz="2800">
                <a:solidFill>
                  <a:schemeClr val="bg1"/>
                </a:solidFill>
                <a:ea typeface="+mn-lt"/>
                <a:cs typeface="Calibri" panose="020F0502020204030204"/>
              </a:rPr>
              <a:t> for advice.</a:t>
            </a:r>
          </a:p>
          <a:p>
            <a:pPr marL="514350" indent="-514350">
              <a:buFont typeface="Arial"/>
              <a:buChar char="•"/>
            </a:pPr>
            <a:r>
              <a:rPr lang="en-US" sz="2800">
                <a:solidFill>
                  <a:schemeClr val="bg1"/>
                </a:solidFill>
                <a:ea typeface="+mn-lt"/>
                <a:cs typeface="Calibri" panose="020F0502020204030204"/>
              </a:rPr>
              <a:t>Consider avoiding bars known for high-end prostitution. Remember, paying for sex is NEVER allowed, also not after working hours.</a:t>
            </a:r>
            <a:endParaRPr lang="en-US" sz="2800">
              <a:solidFill>
                <a:schemeClr val="bg1"/>
              </a:solidFill>
              <a:ea typeface="Calibri"/>
              <a:cs typeface="Calibri"/>
            </a:endParaRPr>
          </a:p>
          <a:p>
            <a:pPr marL="514350" indent="-514350">
              <a:buFont typeface="Arial"/>
              <a:buChar char="•"/>
            </a:pPr>
            <a:r>
              <a:rPr lang="en-US" sz="2800">
                <a:solidFill>
                  <a:schemeClr val="bg1"/>
                </a:solidFill>
                <a:ea typeface="+mn-lt"/>
                <a:cs typeface="Calibri" panose="020F0502020204030204"/>
              </a:rPr>
              <a:t>Have a friendly, yet clear, conversation with junior/vulnerable staff, about the importance of maintaining professional boundaries. </a:t>
            </a:r>
            <a:endParaRPr lang="en-US" sz="2800">
              <a:solidFill>
                <a:schemeClr val="bg1"/>
              </a:solidFill>
              <a:ea typeface="+mn-lt"/>
              <a:cs typeface="+mn-lt"/>
            </a:endParaRPr>
          </a:p>
          <a:p>
            <a:pPr marL="514350" indent="-514350">
              <a:buFont typeface="Arial"/>
              <a:buChar char="•"/>
            </a:pPr>
            <a:endParaRPr lang="en-US" sz="3200">
              <a:solidFill>
                <a:schemeClr val="bg1"/>
              </a:solidFill>
              <a:ea typeface="+mn-lt"/>
              <a:cs typeface="+mn-lt"/>
            </a:endParaRPr>
          </a:p>
          <a:p>
            <a:endParaRPr lang="en-US" sz="3200">
              <a:solidFill>
                <a:schemeClr val="bg1"/>
              </a:solidFill>
              <a:ea typeface="+mn-lt"/>
              <a:cs typeface="+mn-lt"/>
            </a:endParaRPr>
          </a:p>
          <a:p>
            <a:pPr algn="ctr"/>
            <a:endParaRPr lang="en-US" sz="3200" b="1">
              <a:solidFill>
                <a:schemeClr val="bg2"/>
              </a:solidFill>
              <a:ea typeface="Calibri"/>
              <a:cs typeface="Arial"/>
            </a:endParaRPr>
          </a:p>
        </p:txBody>
      </p:sp>
      <p:sp>
        <p:nvSpPr>
          <p:cNvPr id="3" name="TextBox 2">
            <a:extLst>
              <a:ext uri="{FF2B5EF4-FFF2-40B4-BE49-F238E27FC236}">
                <a16:creationId xmlns:a16="http://schemas.microsoft.com/office/drawing/2014/main" id="{DC0E8E25-EE66-1945-A539-78C5E1DF6B80}"/>
              </a:ext>
            </a:extLst>
          </p:cNvPr>
          <p:cNvSpPr txBox="1"/>
          <p:nvPr/>
        </p:nvSpPr>
        <p:spPr>
          <a:xfrm>
            <a:off x="1541799" y="532114"/>
            <a:ext cx="8138940" cy="523220"/>
          </a:xfrm>
          <a:prstGeom prst="rect">
            <a:avLst/>
          </a:prstGeom>
          <a:noFill/>
          <a:ln>
            <a:noFill/>
          </a:ln>
        </p:spPr>
        <p:txBody>
          <a:bodyPr wrap="square" lIns="91440" tIns="45720" rIns="91440" bIns="45720" rtlCol="0" anchor="t">
            <a:spAutoFit/>
          </a:bodyPr>
          <a:lstStyle/>
          <a:p>
            <a:pPr algn="ctr"/>
            <a:r>
              <a:rPr lang="en-US" sz="2800" b="1">
                <a:solidFill>
                  <a:schemeClr val="bg1"/>
                </a:solidFill>
                <a:ea typeface="+mn-lt"/>
                <a:cs typeface="+mn-lt"/>
              </a:rPr>
              <a:t>Main points (scenario 3)</a:t>
            </a:r>
            <a:endParaRPr lang="en-US" sz="2800" b="1">
              <a:solidFill>
                <a:schemeClr val="bg1"/>
              </a:solidFill>
              <a:ea typeface="Calibri"/>
              <a:cs typeface="Calibri"/>
            </a:endParaRPr>
          </a:p>
        </p:txBody>
      </p:sp>
    </p:spTree>
    <p:extLst>
      <p:ext uri="{BB962C8B-B14F-4D97-AF65-F5344CB8AC3E}">
        <p14:creationId xmlns:p14="http://schemas.microsoft.com/office/powerpoint/2010/main" val="9775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E1D63B-A5D0-BA4C-B4A7-0BC8D93F1CA3}"/>
              </a:ext>
            </a:extLst>
          </p:cNvPr>
          <p:cNvGrpSpPr/>
          <p:nvPr/>
        </p:nvGrpSpPr>
        <p:grpSpPr>
          <a:xfrm>
            <a:off x="1895151" y="420794"/>
            <a:ext cx="8138940" cy="3121521"/>
            <a:chOff x="5707152" y="2001321"/>
            <a:chExt cx="16277880" cy="6243042"/>
          </a:xfrm>
        </p:grpSpPr>
        <p:sp>
          <p:nvSpPr>
            <p:cNvPr id="4" name="TextBox 3">
              <a:extLst>
                <a:ext uri="{FF2B5EF4-FFF2-40B4-BE49-F238E27FC236}">
                  <a16:creationId xmlns:a16="http://schemas.microsoft.com/office/drawing/2014/main" id="{84BF552F-8338-4948-A496-428FB8DE6235}"/>
                </a:ext>
              </a:extLst>
            </p:cNvPr>
            <p:cNvSpPr txBox="1"/>
            <p:nvPr/>
          </p:nvSpPr>
          <p:spPr>
            <a:xfrm>
              <a:off x="5707152" y="2001321"/>
              <a:ext cx="16277880" cy="1169550"/>
            </a:xfrm>
            <a:prstGeom prst="rect">
              <a:avLst/>
            </a:prstGeom>
            <a:noFill/>
            <a:ln>
              <a:noFill/>
            </a:ln>
          </p:spPr>
          <p:txBody>
            <a:bodyPr wrap="square" lIns="91440" tIns="45720" rIns="91440" bIns="45720" rtlCol="0" anchor="t">
              <a:spAutoFit/>
            </a:bodyPr>
            <a:lstStyle/>
            <a:p>
              <a:pPr algn="ctr"/>
              <a:r>
                <a:rPr lang="en-US" sz="3200" b="1">
                  <a:solidFill>
                    <a:schemeClr val="bg1"/>
                  </a:solidFill>
                  <a:ea typeface="+mn-lt"/>
                  <a:cs typeface="+mn-lt"/>
                </a:rPr>
                <a:t>Scenario  4</a:t>
              </a:r>
              <a:endParaRPr lang="en-US" sz="3200" b="1">
                <a:solidFill>
                  <a:schemeClr val="bg1"/>
                </a:solidFill>
                <a:cs typeface="Calibri"/>
              </a:endParaRPr>
            </a:p>
          </p:txBody>
        </p:sp>
        <p:sp>
          <p:nvSpPr>
            <p:cNvPr id="5" name="TextBox 4">
              <a:extLst>
                <a:ext uri="{FF2B5EF4-FFF2-40B4-BE49-F238E27FC236}">
                  <a16:creationId xmlns:a16="http://schemas.microsoft.com/office/drawing/2014/main" id="{BB290703-7635-C748-8308-80AB5B1890CE}"/>
                </a:ext>
              </a:extLst>
            </p:cNvPr>
            <p:cNvSpPr txBox="1"/>
            <p:nvPr/>
          </p:nvSpPr>
          <p:spPr>
            <a:xfrm>
              <a:off x="11853954" y="7690365"/>
              <a:ext cx="369460" cy="553998"/>
            </a:xfrm>
            <a:prstGeom prst="rect">
              <a:avLst/>
            </a:prstGeom>
            <a:noFill/>
          </p:spPr>
          <p:txBody>
            <a:bodyPr wrap="none" lIns="91440" tIns="45720" rIns="91440" bIns="45720" rtlCol="0" anchor="t">
              <a:spAutoFit/>
            </a:bodyPr>
            <a:lstStyle/>
            <a:p>
              <a:pPr algn="ctr"/>
              <a:endParaRPr lang="en-US" sz="1200" b="1" spc="150">
                <a:solidFill>
                  <a:schemeClr val="bg1"/>
                </a:solidFill>
                <a:ea typeface="Roboto Medium" panose="02000000000000000000" pitchFamily="2" charset="0"/>
                <a:cs typeface="Poppins" pitchFamily="2" charset="77"/>
              </a:endParaRPr>
            </a:p>
          </p:txBody>
        </p:sp>
      </p:grpSp>
      <p:sp>
        <p:nvSpPr>
          <p:cNvPr id="2" name="TextBox 1">
            <a:extLst>
              <a:ext uri="{FF2B5EF4-FFF2-40B4-BE49-F238E27FC236}">
                <a16:creationId xmlns:a16="http://schemas.microsoft.com/office/drawing/2014/main" id="{501EB6FF-C445-4152-B2E2-BFD051085376}"/>
              </a:ext>
            </a:extLst>
          </p:cNvPr>
          <p:cNvSpPr txBox="1"/>
          <p:nvPr/>
        </p:nvSpPr>
        <p:spPr>
          <a:xfrm>
            <a:off x="129873" y="1289495"/>
            <a:ext cx="11927681"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chemeClr val="bg1"/>
                </a:solidFill>
                <a:ea typeface="Calibri"/>
                <a:cs typeface="Arial"/>
              </a:rPr>
              <a:t>You are asked by a donor partner to co-host an event. Your team is responsible for organizing the opening ceremony, where many donors and UN officials are invited. The ceremony is a success, and you believe the donor will commit additional funds as a result. However, the following day, the program manager tells you that one of her staff members was sexually harassed by the deputy ambassador of the donor country during the event.</a:t>
            </a:r>
            <a:endParaRPr lang="en-US">
              <a:solidFill>
                <a:schemeClr val="bg1"/>
              </a:solidFill>
              <a:ea typeface="Calibri"/>
              <a:cs typeface="Calibri" panose="020F0502020204030204"/>
            </a:endParaRPr>
          </a:p>
          <a:p>
            <a:pPr algn="ctr"/>
            <a:r>
              <a:rPr lang="en-US" sz="2800">
                <a:solidFill>
                  <a:schemeClr val="bg1"/>
                </a:solidFill>
                <a:ea typeface="Calibri"/>
                <a:cs typeface="Calibri"/>
              </a:rPr>
              <a:t>You speak to some colleagues to learn more about the staff member involved, and they describe him as a 'troublemaker' and 'promiscuous.' Shortly afterward, the staff member stops coming to work. A week later, you receive written confirmation that the donor will provide the extra funding.</a:t>
            </a:r>
            <a:endParaRPr lang="en-US">
              <a:solidFill>
                <a:schemeClr val="bg1"/>
              </a:solidFill>
            </a:endParaRPr>
          </a:p>
          <a:p>
            <a:pPr algn="ctr"/>
            <a:endParaRPr lang="en-US" sz="2800">
              <a:solidFill>
                <a:schemeClr val="bg1"/>
              </a:solidFill>
              <a:ea typeface="Calibri"/>
              <a:cs typeface="Arial"/>
            </a:endParaRPr>
          </a:p>
          <a:p>
            <a:pPr algn="ctr"/>
            <a:r>
              <a:rPr lang="en-US" sz="2800" b="1">
                <a:solidFill>
                  <a:schemeClr val="bg1"/>
                </a:solidFill>
                <a:ea typeface="Calibri"/>
                <a:cs typeface="Arial"/>
              </a:rPr>
              <a:t>Do you consider this case closed?</a:t>
            </a:r>
          </a:p>
        </p:txBody>
      </p:sp>
    </p:spTree>
    <p:extLst>
      <p:ext uri="{BB962C8B-B14F-4D97-AF65-F5344CB8AC3E}">
        <p14:creationId xmlns:p14="http://schemas.microsoft.com/office/powerpoint/2010/main" val="974603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290703-7635-C748-8308-80AB5B1890CE}"/>
              </a:ext>
            </a:extLst>
          </p:cNvPr>
          <p:cNvSpPr txBox="1"/>
          <p:nvPr/>
        </p:nvSpPr>
        <p:spPr>
          <a:xfrm>
            <a:off x="4864086" y="2943569"/>
            <a:ext cx="184730" cy="276999"/>
          </a:xfrm>
          <a:prstGeom prst="rect">
            <a:avLst/>
          </a:prstGeom>
          <a:noFill/>
        </p:spPr>
        <p:txBody>
          <a:bodyPr wrap="none" lIns="91440" tIns="45720" rIns="91440" bIns="45720" rtlCol="0" anchor="t">
            <a:spAutoFit/>
          </a:bodyPr>
          <a:lstStyle/>
          <a:p>
            <a:pPr algn="ctr"/>
            <a:endParaRPr lang="en-US" sz="1200" b="1" spc="150">
              <a:solidFill>
                <a:schemeClr val="bg1"/>
              </a:solidFill>
              <a:ea typeface="Roboto Medium" panose="02000000000000000000" pitchFamily="2" charset="0"/>
              <a:cs typeface="Poppins" pitchFamily="2" charset="77"/>
            </a:endParaRPr>
          </a:p>
        </p:txBody>
      </p:sp>
      <p:sp>
        <p:nvSpPr>
          <p:cNvPr id="2" name="TextBox 1">
            <a:extLst>
              <a:ext uri="{FF2B5EF4-FFF2-40B4-BE49-F238E27FC236}">
                <a16:creationId xmlns:a16="http://schemas.microsoft.com/office/drawing/2014/main" id="{501EB6FF-C445-4152-B2E2-BFD051085376}"/>
              </a:ext>
            </a:extLst>
          </p:cNvPr>
          <p:cNvSpPr txBox="1"/>
          <p:nvPr/>
        </p:nvSpPr>
        <p:spPr>
          <a:xfrm>
            <a:off x="300953" y="823057"/>
            <a:ext cx="1188990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chemeClr val="bg1"/>
              </a:solidFill>
              <a:ea typeface="+mn-lt"/>
              <a:cs typeface="+mn-lt"/>
            </a:endParaRPr>
          </a:p>
          <a:p>
            <a:pPr marL="457200" indent="-457200">
              <a:buFont typeface="Arial"/>
              <a:buChar char="•"/>
            </a:pPr>
            <a:r>
              <a:rPr lang="en-US" sz="3200">
                <a:solidFill>
                  <a:schemeClr val="bg1"/>
                </a:solidFill>
                <a:ea typeface="+mn-lt"/>
                <a:cs typeface="+mn-lt"/>
              </a:rPr>
              <a:t>You have to act - personal judgments must never influence how allegations are addressed.</a:t>
            </a:r>
          </a:p>
          <a:p>
            <a:pPr marL="457200" indent="-457200">
              <a:buFont typeface="Arial"/>
              <a:buChar char="•"/>
            </a:pPr>
            <a:r>
              <a:rPr lang="en-US" sz="3200">
                <a:solidFill>
                  <a:schemeClr val="bg1"/>
                </a:solidFill>
                <a:ea typeface="+mn-lt"/>
                <a:cs typeface="+mn-lt"/>
              </a:rPr>
              <a:t>Ensure the victim is safe and suggest support.</a:t>
            </a:r>
          </a:p>
          <a:p>
            <a:pPr marL="457200" indent="-457200">
              <a:buFont typeface="Arial"/>
              <a:buChar char="•"/>
            </a:pPr>
            <a:r>
              <a:rPr lang="en-US" sz="3200">
                <a:solidFill>
                  <a:schemeClr val="bg1"/>
                </a:solidFill>
                <a:ea typeface="+mn-lt"/>
                <a:cs typeface="+mn-lt"/>
              </a:rPr>
              <a:t>Inform OAI and ask for advice. OAI cannot investigate donors, but they can advise on what’s best.</a:t>
            </a:r>
          </a:p>
          <a:p>
            <a:pPr marL="457200" indent="-457200">
              <a:buFont typeface="Arial"/>
              <a:buChar char="•"/>
            </a:pPr>
            <a:r>
              <a:rPr lang="en-US" sz="3200">
                <a:solidFill>
                  <a:schemeClr val="bg2"/>
                </a:solidFill>
                <a:ea typeface="+mn-lt"/>
                <a:cs typeface="Arial"/>
              </a:rPr>
              <a:t>Speak to </a:t>
            </a:r>
            <a:r>
              <a:rPr lang="en-US" sz="3200" err="1">
                <a:solidFill>
                  <a:schemeClr val="bg2"/>
                </a:solidFill>
                <a:ea typeface="+mn-lt"/>
                <a:cs typeface="Arial"/>
              </a:rPr>
              <a:t>ExO</a:t>
            </a:r>
            <a:r>
              <a:rPr lang="en-US" sz="3200">
                <a:solidFill>
                  <a:schemeClr val="bg2"/>
                </a:solidFill>
                <a:ea typeface="+mn-lt"/>
                <a:cs typeface="Arial"/>
              </a:rPr>
              <a:t> about how best to handle this situation</a:t>
            </a:r>
          </a:p>
          <a:p>
            <a:pPr marL="457200" indent="-457200">
              <a:buFont typeface="Arial"/>
              <a:buChar char="•"/>
            </a:pPr>
            <a:r>
              <a:rPr lang="en-US" sz="3200">
                <a:solidFill>
                  <a:schemeClr val="bg2"/>
                </a:solidFill>
                <a:ea typeface="+mn-lt"/>
                <a:cs typeface="Arial"/>
              </a:rPr>
              <a:t>Don’t repeat the words "troublemaker" or "promiscuous", this devaluates the victim and further feeds into stereo types.</a:t>
            </a:r>
            <a:endParaRPr lang="en-US" sz="3200">
              <a:solidFill>
                <a:schemeClr val="bg2"/>
              </a:solidFill>
              <a:ea typeface="+mn-lt"/>
              <a:cs typeface="+mn-lt"/>
            </a:endParaRPr>
          </a:p>
        </p:txBody>
      </p:sp>
      <p:sp>
        <p:nvSpPr>
          <p:cNvPr id="3" name="TextBox 2">
            <a:extLst>
              <a:ext uri="{FF2B5EF4-FFF2-40B4-BE49-F238E27FC236}">
                <a16:creationId xmlns:a16="http://schemas.microsoft.com/office/drawing/2014/main" id="{DC0E8E25-EE66-1945-A539-78C5E1DF6B80}"/>
              </a:ext>
            </a:extLst>
          </p:cNvPr>
          <p:cNvSpPr txBox="1"/>
          <p:nvPr/>
        </p:nvSpPr>
        <p:spPr>
          <a:xfrm>
            <a:off x="1404216" y="373364"/>
            <a:ext cx="8138940" cy="584775"/>
          </a:xfrm>
          <a:prstGeom prst="rect">
            <a:avLst/>
          </a:prstGeom>
          <a:noFill/>
          <a:ln>
            <a:noFill/>
          </a:ln>
        </p:spPr>
        <p:txBody>
          <a:bodyPr wrap="square" lIns="91440" tIns="45720" rIns="91440" bIns="45720" rtlCol="0" anchor="t">
            <a:spAutoFit/>
          </a:bodyPr>
          <a:lstStyle/>
          <a:p>
            <a:pPr algn="ctr"/>
            <a:r>
              <a:rPr lang="en-US" sz="3200" b="1">
                <a:solidFill>
                  <a:schemeClr val="bg1"/>
                </a:solidFill>
                <a:ea typeface="+mn-lt"/>
                <a:cs typeface="+mn-lt"/>
              </a:rPr>
              <a:t>Main points (scenario 4)</a:t>
            </a:r>
            <a:endParaRPr lang="en-US" sz="3200" b="1">
              <a:solidFill>
                <a:schemeClr val="bg1"/>
              </a:solidFill>
              <a:ea typeface="Calibri"/>
              <a:cs typeface="Calibri"/>
            </a:endParaRPr>
          </a:p>
        </p:txBody>
      </p:sp>
    </p:spTree>
    <p:extLst>
      <p:ext uri="{BB962C8B-B14F-4D97-AF65-F5344CB8AC3E}">
        <p14:creationId xmlns:p14="http://schemas.microsoft.com/office/powerpoint/2010/main" val="1464755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73288C-5F4F-48CA-A45D-CA05EF371774}"/>
              </a:ext>
            </a:extLst>
          </p:cNvPr>
          <p:cNvSpPr/>
          <p:nvPr>
            <p:custDataLst>
              <p:tags r:id="rId2"/>
            </p:custDataLst>
          </p:nvPr>
        </p:nvSpPr>
        <p:spPr>
          <a:xfrm>
            <a:off x="734031" y="-8459"/>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5B5B5B"/>
                </a:solidFill>
                <a:effectLst/>
                <a:uLnTx/>
                <a:uFillTx/>
                <a:latin typeface="Calibri" panose="020F0502020204030204"/>
                <a:ea typeface="+mn-ea"/>
                <a:cs typeface="+mn-cs"/>
              </a:rPr>
              <a:t>What is sexual misconduct? </a:t>
            </a:r>
            <a:endParaRPr kumimoji="0" lang="en-US" sz="3300" b="1" i="0" u="none" strike="noStrike" kern="1200" cap="none" spc="0" normalizeH="0" baseline="0" noProof="0">
              <a:ln>
                <a:noFill/>
              </a:ln>
              <a:solidFill>
                <a:srgbClr val="5B5B5B"/>
              </a:solidFill>
              <a:effectLst/>
              <a:highlight>
                <a:srgbClr val="FFFF00"/>
              </a:highlight>
              <a:uLnTx/>
              <a:uFillTx/>
              <a:latin typeface="Calibri" panose="020F0502020204030204"/>
              <a:ea typeface="+mn-ea"/>
              <a:cs typeface="+mn-cs"/>
            </a:endParaRPr>
          </a:p>
        </p:txBody>
      </p:sp>
      <p:pic>
        <p:nvPicPr>
          <p:cNvPr id="3" name="Graphic 2" descr="Home outline">
            <a:extLst>
              <a:ext uri="{FF2B5EF4-FFF2-40B4-BE49-F238E27FC236}">
                <a16:creationId xmlns:a16="http://schemas.microsoft.com/office/drawing/2014/main" id="{4727690A-BD3C-623A-C0E9-4FFE648B1E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33795" y="1950053"/>
            <a:ext cx="2247472" cy="2247472"/>
          </a:xfrm>
          <a:prstGeom prst="rect">
            <a:avLst/>
          </a:prstGeom>
        </p:spPr>
      </p:pic>
      <p:pic>
        <p:nvPicPr>
          <p:cNvPr id="1030" name="Picture 6" descr="UNDP | United Nations Development Programme">
            <a:extLst>
              <a:ext uri="{FF2B5EF4-FFF2-40B4-BE49-F238E27FC236}">
                <a16:creationId xmlns:a16="http://schemas.microsoft.com/office/drawing/2014/main" id="{6326F21B-DE31-54AA-7277-25C60086F4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4615" y="3160003"/>
            <a:ext cx="625831" cy="95263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5825A00-A107-1221-3CBD-FEB0FDA3391A}"/>
              </a:ext>
            </a:extLst>
          </p:cNvPr>
          <p:cNvSpPr/>
          <p:nvPr>
            <p:custDataLst>
              <p:tags r:id="rId3"/>
            </p:custDataLst>
          </p:nvPr>
        </p:nvSpPr>
        <p:spPr>
          <a:xfrm>
            <a:off x="1735049" y="3798870"/>
            <a:ext cx="2810553" cy="118152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B5B5B"/>
                </a:solidFill>
                <a:effectLst/>
                <a:uLnTx/>
                <a:uFillTx/>
                <a:latin typeface="Calibri" panose="020F0502020204030204"/>
                <a:ea typeface="+mn-ea"/>
                <a:cs typeface="+mn-cs"/>
              </a:rPr>
              <a:t>Sexual Harassment  </a:t>
            </a:r>
            <a:endParaRPr kumimoji="0" lang="en-US" sz="2400" b="1" i="0" u="none" strike="noStrike" kern="1200" cap="none" spc="0" normalizeH="0" baseline="0" noProof="0">
              <a:ln>
                <a:noFill/>
              </a:ln>
              <a:solidFill>
                <a:srgbClr val="5B5B5B"/>
              </a:solidFill>
              <a:effectLst/>
              <a:highlight>
                <a:srgbClr val="FFFF00"/>
              </a:highligh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BD21ABB-A17C-3A0B-3F7C-5505F921A058}"/>
              </a:ext>
            </a:extLst>
          </p:cNvPr>
          <p:cNvSpPr/>
          <p:nvPr>
            <p:custDataLst>
              <p:tags r:id="rId4"/>
            </p:custDataLst>
          </p:nvPr>
        </p:nvSpPr>
        <p:spPr>
          <a:xfrm>
            <a:off x="6279936" y="3798870"/>
            <a:ext cx="4177015" cy="118152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B5B5B"/>
                </a:solidFill>
                <a:effectLst/>
                <a:uLnTx/>
                <a:uFillTx/>
                <a:latin typeface="Calibri" panose="020F0502020204030204"/>
                <a:ea typeface="+mn-ea"/>
                <a:cs typeface="+mn-cs"/>
              </a:rPr>
              <a:t>Sexual Exploitation and Abuse  </a:t>
            </a:r>
            <a:endParaRPr kumimoji="0" lang="en-US" sz="2400" b="1" i="0" u="none" strike="noStrike" kern="1200" cap="none" spc="0" normalizeH="0" baseline="0" noProof="0">
              <a:ln>
                <a:noFill/>
              </a:ln>
              <a:solidFill>
                <a:srgbClr val="5B5B5B"/>
              </a:solidFill>
              <a:effectLst/>
              <a:highlight>
                <a:srgbClr val="FFFF00"/>
              </a:highligh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35A825C-5ED8-4D77-04BC-0B6FAA81E116}"/>
              </a:ext>
            </a:extLst>
          </p:cNvPr>
          <p:cNvPicPr>
            <a:picLocks noChangeAspect="1"/>
          </p:cNvPicPr>
          <p:nvPr/>
        </p:nvPicPr>
        <p:blipFill rotWithShape="1">
          <a:blip r:embed="rId10"/>
          <a:srcRect t="37474"/>
          <a:stretch/>
        </p:blipFill>
        <p:spPr>
          <a:xfrm>
            <a:off x="5942101" y="2173519"/>
            <a:ext cx="4514850" cy="1846245"/>
          </a:xfrm>
          <a:prstGeom prst="rect">
            <a:avLst/>
          </a:prstGeom>
          <a:ln>
            <a:noFill/>
          </a:ln>
        </p:spPr>
      </p:pic>
    </p:spTree>
    <p:custDataLst>
      <p:tags r:id="rId1"/>
    </p:custDataLst>
    <p:extLst>
      <p:ext uri="{BB962C8B-B14F-4D97-AF65-F5344CB8AC3E}">
        <p14:creationId xmlns:p14="http://schemas.microsoft.com/office/powerpoint/2010/main" val="2784591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B18327-61BB-8848-414C-FF83D60494C9}"/>
              </a:ext>
            </a:extLst>
          </p:cNvPr>
          <p:cNvSpPr/>
          <p:nvPr>
            <p:custDataLst>
              <p:tags r:id="rId2"/>
            </p:custDataLst>
          </p:nvPr>
        </p:nvSpPr>
        <p:spPr>
          <a:xfrm>
            <a:off x="357784" y="580219"/>
            <a:ext cx="4717649" cy="973132"/>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5B5B5B"/>
                </a:solidFill>
                <a:effectLst/>
                <a:uLnTx/>
                <a:uFillTx/>
                <a:latin typeface="Calibri" panose="020F0502020204030204"/>
                <a:ea typeface="Calibri"/>
                <a:cs typeface="Calibri"/>
              </a:rPr>
              <a:t>What are the key rules?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300" b="1" i="0" u="none" strike="noStrike" kern="1200" cap="none" spc="0" normalizeH="0" baseline="0" noProof="0">
              <a:ln>
                <a:noFill/>
              </a:ln>
              <a:solidFill>
                <a:srgbClr val="5B5B5B"/>
              </a:solidFill>
              <a:effectLst/>
              <a:uLnTx/>
              <a:uFillTx/>
              <a:latin typeface="Calibri" panose="020F0502020204030204"/>
              <a:ea typeface="Calibri"/>
              <a:cs typeface="Calibri"/>
            </a:endParaRPr>
          </a:p>
        </p:txBody>
      </p:sp>
      <p:graphicFrame>
        <p:nvGraphicFramePr>
          <p:cNvPr id="10" name="Table 9">
            <a:extLst>
              <a:ext uri="{FF2B5EF4-FFF2-40B4-BE49-F238E27FC236}">
                <a16:creationId xmlns:a16="http://schemas.microsoft.com/office/drawing/2014/main" id="{DA2A55EA-8B97-137A-263C-A1848CADB0C3}"/>
              </a:ext>
            </a:extLst>
          </p:cNvPr>
          <p:cNvGraphicFramePr>
            <a:graphicFrameLocks noGrp="1"/>
          </p:cNvGraphicFramePr>
          <p:nvPr/>
        </p:nvGraphicFramePr>
        <p:xfrm>
          <a:off x="357784" y="1553351"/>
          <a:ext cx="10058400" cy="39014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786818959"/>
                    </a:ext>
                  </a:extLst>
                </a:gridCol>
                <a:gridCol w="5029200">
                  <a:extLst>
                    <a:ext uri="{9D8B030D-6E8A-4147-A177-3AD203B41FA5}">
                      <a16:colId xmlns:a16="http://schemas.microsoft.com/office/drawing/2014/main" val="37119058"/>
                    </a:ext>
                  </a:extLst>
                </a:gridCol>
              </a:tblGrid>
              <a:tr h="287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mn-lt"/>
                          <a:ea typeface="Calibri"/>
                          <a:cs typeface="Calibri"/>
                        </a:rPr>
                        <a:t>Sexual Harassment  </a:t>
                      </a:r>
                      <a:endParaRPr lang="sv-SE">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mn-lt"/>
                          <a:ea typeface="Calibri"/>
                          <a:cs typeface="Calibri"/>
                        </a:rPr>
                        <a:t>Sexual Exploitation and Abuse  </a:t>
                      </a:r>
                      <a:endParaRPr lang="sv-SE">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56444140"/>
                  </a:ext>
                </a:extLst>
              </a:tr>
              <a:tr h="2434157">
                <a:tc>
                  <a:txBody>
                    <a:bodyPr/>
                    <a:lstStyle/>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Repeated requests for a date</a:t>
                      </a:r>
                    </a:p>
                    <a:p>
                      <a:pPr marL="285750" indent="-285750">
                        <a:buFont typeface="Arial" panose="020B0604020202020204" pitchFamily="34" charset="0"/>
                        <a:buChar char="•"/>
                      </a:pPr>
                      <a:r>
                        <a:rPr lang="en-US" sz="2000"/>
                        <a:t>Obscene text or video messages</a:t>
                      </a:r>
                    </a:p>
                    <a:p>
                      <a:pPr marL="285750" indent="-285750">
                        <a:buFont typeface="Arial" panose="020B0604020202020204" pitchFamily="34" charset="0"/>
                        <a:buChar char="•"/>
                      </a:pPr>
                      <a:r>
                        <a:rPr lang="en-US" sz="2000"/>
                        <a:t>Using unwelcome names like honey, doll..</a:t>
                      </a:r>
                    </a:p>
                    <a:p>
                      <a:pPr marL="285750" indent="-285750">
                        <a:buFont typeface="Arial" panose="020B0604020202020204" pitchFamily="34" charset="0"/>
                        <a:buChar char="•"/>
                      </a:pPr>
                      <a:r>
                        <a:rPr lang="sv-SE" sz="2000" err="1"/>
                        <a:t>Pattern</a:t>
                      </a:r>
                      <a:r>
                        <a:rPr lang="sv-SE" sz="2000"/>
                        <a:t> </a:t>
                      </a:r>
                      <a:r>
                        <a:rPr lang="sv-SE" sz="2000" err="1"/>
                        <a:t>of</a:t>
                      </a:r>
                      <a:r>
                        <a:rPr lang="sv-SE" sz="2000"/>
                        <a:t> </a:t>
                      </a:r>
                      <a:r>
                        <a:rPr lang="sv-SE" sz="2000" err="1"/>
                        <a:t>conduct</a:t>
                      </a:r>
                      <a:r>
                        <a:rPr lang="sv-SE" sz="2000"/>
                        <a:t> </a:t>
                      </a:r>
                      <a:r>
                        <a:rPr lang="sv-SE" sz="2000" err="1"/>
                        <a:t>with</a:t>
                      </a:r>
                      <a:r>
                        <a:rPr lang="sv-SE" sz="2000"/>
                        <a:t> sexual </a:t>
                      </a:r>
                      <a:r>
                        <a:rPr lang="sv-SE" sz="2000" err="1"/>
                        <a:t>overtone</a:t>
                      </a:r>
                      <a:endParaRPr lang="sv-SE" sz="2000"/>
                    </a:p>
                    <a:p>
                      <a:pPr marL="285750" indent="-285750">
                        <a:buFont typeface="Arial" panose="020B0604020202020204" pitchFamily="34" charset="0"/>
                        <a:buChar char="•"/>
                      </a:pPr>
                      <a:r>
                        <a:rPr lang="sv-SE" sz="2000" err="1"/>
                        <a:t>Unwanted</a:t>
                      </a:r>
                      <a:r>
                        <a:rPr lang="sv-SE" sz="2000"/>
                        <a:t> </a:t>
                      </a:r>
                      <a:r>
                        <a:rPr lang="sv-SE" sz="2000" err="1"/>
                        <a:t>touching</a:t>
                      </a:r>
                      <a:r>
                        <a:rPr lang="sv-SE" sz="2000"/>
                        <a:t>, </a:t>
                      </a:r>
                      <a:r>
                        <a:rPr lang="sv-SE" sz="2000" err="1"/>
                        <a:t>patting</a:t>
                      </a:r>
                      <a:r>
                        <a:rPr lang="sv-SE" sz="2000"/>
                        <a:t>, </a:t>
                      </a:r>
                      <a:r>
                        <a:rPr lang="sv-SE" sz="2000" err="1"/>
                        <a:t>hugging</a:t>
                      </a:r>
                      <a:r>
                        <a:rPr lang="sv-SE" sz="2000"/>
                        <a:t> </a:t>
                      </a:r>
                    </a:p>
                    <a:p>
                      <a:pPr marL="285750" indent="-285750">
                        <a:buFont typeface="Arial" panose="020B0604020202020204" pitchFamily="34" charset="0"/>
                        <a:buChar char="•"/>
                      </a:pPr>
                      <a:r>
                        <a:rPr lang="en-US" sz="2000"/>
                        <a:t>Having a romantic relationship with someone you work with is </a:t>
                      </a:r>
                      <a:r>
                        <a:rPr lang="en-US" sz="2000" b="1">
                          <a:solidFill>
                            <a:srgbClr val="FF0000"/>
                          </a:solidFill>
                        </a:rPr>
                        <a:t>discouraged</a:t>
                      </a:r>
                      <a:r>
                        <a:rPr lang="en-US" sz="2000"/>
                        <a:t> </a:t>
                      </a:r>
                    </a:p>
                    <a:p>
                      <a:pPr marL="285750" lvl="0" indent="-285750">
                        <a:buFont typeface="Arial" panose="020B0604020202020204" pitchFamily="34" charset="0"/>
                        <a:buChar char="•"/>
                      </a:pPr>
                      <a:endParaRPr lang="en-US" sz="2000"/>
                    </a:p>
                    <a:p>
                      <a:pPr marL="285750" lvl="0" indent="-285750">
                        <a:buFont typeface="Arial" panose="020B0604020202020204" pitchFamily="34" charset="0"/>
                        <a:buChar char="•"/>
                      </a:pPr>
                      <a:r>
                        <a:rPr lang="en-US" sz="2000"/>
                        <a:t>Remember – </a:t>
                      </a:r>
                      <a:r>
                        <a:rPr lang="en-US" sz="2000" b="1"/>
                        <a:t>it's about impact, not intention!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solidFill>
                            <a:srgbClr val="FF0000"/>
                          </a:solidFill>
                        </a:rPr>
                        <a:t>No</a:t>
                      </a:r>
                      <a:r>
                        <a:rPr lang="en-US" sz="2000"/>
                        <a:t> sexual activity with a child (a person under the age of 18)</a:t>
                      </a:r>
                    </a:p>
                    <a:p>
                      <a:pPr marL="285750" indent="-285750">
                        <a:buFont typeface="Arial" panose="020B0604020202020204" pitchFamily="34" charset="0"/>
                        <a:buChar char="•"/>
                      </a:pPr>
                      <a:r>
                        <a:rPr lang="en-US" sz="2000">
                          <a:solidFill>
                            <a:srgbClr val="FF0000"/>
                          </a:solidFill>
                        </a:rPr>
                        <a:t>No</a:t>
                      </a:r>
                      <a:r>
                        <a:rPr lang="en-US" sz="2000"/>
                        <a:t> exchange of money, food, employment, goods, assistance, or services for sex or sexual </a:t>
                      </a:r>
                      <a:r>
                        <a:rPr lang="en-US" sz="2000" err="1"/>
                        <a:t>favours</a:t>
                      </a:r>
                      <a:endParaRPr lang="en-US" sz="2000"/>
                    </a:p>
                    <a:p>
                      <a:pPr marL="285750" indent="-285750">
                        <a:buFont typeface="Arial" panose="020B0604020202020204" pitchFamily="34" charset="0"/>
                        <a:buChar char="•"/>
                      </a:pPr>
                      <a:r>
                        <a:rPr lang="en-US" sz="2000">
                          <a:solidFill>
                            <a:srgbClr val="FF0000"/>
                          </a:solidFill>
                        </a:rPr>
                        <a:t>No</a:t>
                      </a:r>
                      <a:r>
                        <a:rPr lang="en-US" sz="2000"/>
                        <a:t> sex with sex workers</a:t>
                      </a:r>
                    </a:p>
                    <a:p>
                      <a:pPr marL="285750" indent="-285750">
                        <a:buFont typeface="Arial" panose="020B0604020202020204" pitchFamily="34" charset="0"/>
                        <a:buChar char="•"/>
                      </a:pPr>
                      <a:r>
                        <a:rPr lang="en-US" sz="2000">
                          <a:solidFill>
                            <a:srgbClr val="FF0000"/>
                          </a:solidFill>
                        </a:rPr>
                        <a:t>No</a:t>
                      </a:r>
                      <a:r>
                        <a:rPr lang="en-US" sz="2000"/>
                        <a:t> use of a child or adult to procure sex</a:t>
                      </a:r>
                    </a:p>
                    <a:p>
                      <a:pPr marL="285750" indent="-285750">
                        <a:buFont typeface="Arial" panose="020B0604020202020204" pitchFamily="34" charset="0"/>
                        <a:buChar char="•"/>
                      </a:pPr>
                      <a:endParaRPr lang="en-US" sz="2000" b="1">
                        <a:solidFill>
                          <a:srgbClr val="FF0000"/>
                        </a:solidFill>
                      </a:endParaRPr>
                    </a:p>
                    <a:p>
                      <a:endParaRPr lang="sv-S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31085650"/>
                  </a:ext>
                </a:extLst>
              </a:tr>
            </a:tbl>
          </a:graphicData>
        </a:graphic>
      </p:graphicFrame>
      <p:sp>
        <p:nvSpPr>
          <p:cNvPr id="11" name="TextBox 10">
            <a:extLst>
              <a:ext uri="{FF2B5EF4-FFF2-40B4-BE49-F238E27FC236}">
                <a16:creationId xmlns:a16="http://schemas.microsoft.com/office/drawing/2014/main" id="{52849B8F-51E8-51EE-1731-D101F8C675D7}"/>
              </a:ext>
            </a:extLst>
          </p:cNvPr>
          <p:cNvSpPr txBox="1"/>
          <p:nvPr/>
        </p:nvSpPr>
        <p:spPr>
          <a:xfrm>
            <a:off x="9505507" y="6049926"/>
            <a:ext cx="16374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6E8083"/>
                </a:solidFill>
                <a:effectLst/>
                <a:uLnTx/>
                <a:uFillTx/>
                <a:latin typeface="Calibri" panose="020F0502020204030204"/>
                <a:ea typeface="+mn-ea"/>
                <a:cs typeface="+mn-cs"/>
                <a:hlinkClick r:id="rId5"/>
              </a:rPr>
              <a:t>Policy</a:t>
            </a:r>
            <a:endParaRPr kumimoji="0" lang="sv-SE" sz="1800" b="0" i="0" u="none" strike="noStrike" kern="1200" cap="none" spc="0" normalizeH="0" baseline="0" noProof="0">
              <a:ln>
                <a:noFill/>
              </a:ln>
              <a:solidFill>
                <a:srgbClr val="6E8083"/>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91FE401-6AD2-7699-5404-B98FED31160D}"/>
              </a:ext>
            </a:extLst>
          </p:cNvPr>
          <p:cNvSpPr txBox="1"/>
          <p:nvPr/>
        </p:nvSpPr>
        <p:spPr>
          <a:xfrm>
            <a:off x="4045510" y="6039493"/>
            <a:ext cx="16374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6E8083"/>
                </a:solidFill>
                <a:effectLst/>
                <a:uLnTx/>
                <a:uFillTx/>
                <a:latin typeface="Calibri" panose="020F0502020204030204"/>
                <a:ea typeface="+mn-ea"/>
                <a:cs typeface="+mn-cs"/>
                <a:hlinkClick r:id="rId6"/>
              </a:rPr>
              <a:t>Policy</a:t>
            </a:r>
            <a:endParaRPr kumimoji="0" lang="sv-SE" sz="1800" b="0" i="0" u="none" strike="noStrike" kern="1200" cap="none" spc="0" normalizeH="0" baseline="0" noProof="0">
              <a:ln>
                <a:noFill/>
              </a:ln>
              <a:solidFill>
                <a:srgbClr val="6E8083"/>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845118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Confused person outline">
            <a:extLst>
              <a:ext uri="{FF2B5EF4-FFF2-40B4-BE49-F238E27FC236}">
                <a16:creationId xmlns:a16="http://schemas.microsoft.com/office/drawing/2014/main" id="{F1291A1A-8F27-8623-7C5D-24C85A7E5A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0573" y="2334552"/>
            <a:ext cx="2111022" cy="2111022"/>
          </a:xfrm>
          <a:prstGeom prst="rect">
            <a:avLst/>
          </a:prstGeom>
        </p:spPr>
      </p:pic>
      <p:pic>
        <p:nvPicPr>
          <p:cNvPr id="6" name="Graphic 5" descr="Man outline">
            <a:extLst>
              <a:ext uri="{FF2B5EF4-FFF2-40B4-BE49-F238E27FC236}">
                <a16:creationId xmlns:a16="http://schemas.microsoft.com/office/drawing/2014/main" id="{481D562D-A8A0-6966-544A-E707E050D8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14315" y="880601"/>
            <a:ext cx="2259434" cy="2259434"/>
          </a:xfrm>
          <a:prstGeom prst="rect">
            <a:avLst/>
          </a:prstGeom>
        </p:spPr>
      </p:pic>
      <p:sp>
        <p:nvSpPr>
          <p:cNvPr id="43" name="Rectangle 42">
            <a:extLst>
              <a:ext uri="{FF2B5EF4-FFF2-40B4-BE49-F238E27FC236}">
                <a16:creationId xmlns:a16="http://schemas.microsoft.com/office/drawing/2014/main" id="{A5EF0310-0850-7146-82BD-4E5E6E9ADF54}"/>
              </a:ext>
            </a:extLst>
          </p:cNvPr>
          <p:cNvSpPr/>
          <p:nvPr/>
        </p:nvSpPr>
        <p:spPr>
          <a:xfrm>
            <a:off x="7777401" y="3221799"/>
            <a:ext cx="2733262" cy="769441"/>
          </a:xfrm>
          <a:prstGeom prst="rect">
            <a:avLst/>
          </a:prstGeom>
        </p:spPr>
        <p:txBody>
          <a:bodyPr wrap="square" lIns="91440" tIns="45720" rIns="91440" bIns="45720" anchor="t">
            <a:spAutoFit/>
          </a:bodyPr>
          <a:lstStyle/>
          <a:p>
            <a:pPr marL="0" marR="0" lvl="0" indent="0" algn="ctr" defTabSz="407365" rtl="0" eaLnBrk="1" fontAlgn="auto" latinLnBrk="0" hangingPunct="1">
              <a:lnSpc>
                <a:spcPct val="100000"/>
              </a:lnSpc>
              <a:spcBef>
                <a:spcPts val="0"/>
              </a:spcBef>
              <a:spcAft>
                <a:spcPts val="486"/>
              </a:spcAft>
              <a:buClrTx/>
              <a:buSzTx/>
              <a:buFontTx/>
              <a:buNone/>
              <a:tabLst/>
              <a:defRPr/>
            </a:pPr>
            <a:r>
              <a:rPr kumimoji="0" lang="en-US" sz="2200" b="1" i="0" u="none" strike="noStrike" kern="1200" cap="none" spc="0" normalizeH="0" baseline="0" noProof="0">
                <a:ln>
                  <a:noFill/>
                </a:ln>
                <a:solidFill>
                  <a:srgbClr val="27304E"/>
                </a:solidFill>
                <a:effectLst/>
                <a:uLnTx/>
                <a:uFillTx/>
                <a:latin typeface="Calibri" panose="020F0502020204030204" pitchFamily="34" charset="0"/>
                <a:ea typeface="+mn-ea"/>
                <a:cs typeface="+mn-cs"/>
              </a:rPr>
              <a:t>Bystander intervention</a:t>
            </a:r>
            <a:r>
              <a:rPr kumimoji="0" lang="en-US" sz="2200" b="1" i="0" u="none" strike="noStrike" kern="1200" cap="none" spc="0" normalizeH="0" noProof="0">
                <a:ln>
                  <a:noFill/>
                </a:ln>
                <a:solidFill>
                  <a:srgbClr val="27304E"/>
                </a:solidFill>
                <a:effectLst/>
                <a:uLnTx/>
                <a:uFillTx/>
                <a:latin typeface="Calibri" panose="020F0502020204030204" pitchFamily="34" charset="0"/>
                <a:ea typeface="+mn-ea"/>
                <a:cs typeface="+mn-cs"/>
              </a:rPr>
              <a:t> </a:t>
            </a:r>
            <a:r>
              <a:rPr kumimoji="0" lang="en-US" sz="2200" b="1" i="0" u="none" strike="noStrike" kern="1200" cap="none" spc="0" normalizeH="0" baseline="0" noProof="0">
                <a:ln>
                  <a:noFill/>
                </a:ln>
                <a:solidFill>
                  <a:srgbClr val="27304E"/>
                </a:solidFill>
                <a:effectLst/>
                <a:uLnTx/>
                <a:uFillTx/>
                <a:latin typeface="Calibri" panose="020F0502020204030204" pitchFamily="34" charset="0"/>
                <a:ea typeface="+mn-ea"/>
                <a:cs typeface="+mn-cs"/>
              </a:rPr>
              <a:t>matters!</a:t>
            </a:r>
            <a:endParaRPr kumimoji="0" lang="en-US" sz="2200" b="1" i="0" u="none" strike="noStrike" kern="1200" cap="none" spc="0" normalizeH="0" baseline="0" noProof="0">
              <a:ln>
                <a:noFill/>
              </a:ln>
              <a:solidFill>
                <a:srgbClr val="283445"/>
              </a:solidFill>
              <a:effectLst/>
              <a:uLnTx/>
              <a:uFillTx/>
              <a:latin typeface="Calibri" panose="020F0502020204030204" pitchFamily="34" charset="0"/>
              <a:ea typeface="Roboto" panose="02000000000000000000" pitchFamily="2" charset="0"/>
              <a:cs typeface="Calibri" panose="020F0502020204030204" pitchFamily="34" charset="0"/>
            </a:endParaRPr>
          </a:p>
        </p:txBody>
      </p:sp>
      <p:pic>
        <p:nvPicPr>
          <p:cNvPr id="10" name="Picture 9">
            <a:extLst>
              <a:ext uri="{FF2B5EF4-FFF2-40B4-BE49-F238E27FC236}">
                <a16:creationId xmlns:a16="http://schemas.microsoft.com/office/drawing/2014/main" id="{C76845A3-D061-F43D-6821-85243D54AF13}"/>
              </a:ext>
            </a:extLst>
          </p:cNvPr>
          <p:cNvPicPr>
            <a:picLocks noChangeAspect="1"/>
          </p:cNvPicPr>
          <p:nvPr/>
        </p:nvPicPr>
        <p:blipFill>
          <a:blip r:embed="rId7">
            <a:lum bright="70000" contrast="-70000"/>
          </a:blip>
          <a:stretch>
            <a:fillRect/>
          </a:stretch>
        </p:blipFill>
        <p:spPr>
          <a:xfrm>
            <a:off x="4764691" y="2354217"/>
            <a:ext cx="2184620" cy="2184620"/>
          </a:xfrm>
          <a:prstGeom prst="rect">
            <a:avLst/>
          </a:prstGeom>
          <a:ln w="3175">
            <a:solidFill>
              <a:schemeClr val="tx1"/>
            </a:solidFill>
          </a:ln>
        </p:spPr>
      </p:pic>
      <p:sp>
        <p:nvSpPr>
          <p:cNvPr id="12" name="Rectangle 11">
            <a:extLst>
              <a:ext uri="{FF2B5EF4-FFF2-40B4-BE49-F238E27FC236}">
                <a16:creationId xmlns:a16="http://schemas.microsoft.com/office/drawing/2014/main" id="{6BD86A88-2418-8E64-E9B9-B8643916F17F}"/>
              </a:ext>
            </a:extLst>
          </p:cNvPr>
          <p:cNvSpPr/>
          <p:nvPr/>
        </p:nvSpPr>
        <p:spPr>
          <a:xfrm>
            <a:off x="1612406" y="4736274"/>
            <a:ext cx="2644858" cy="430887"/>
          </a:xfrm>
          <a:prstGeom prst="rect">
            <a:avLst/>
          </a:prstGeom>
        </p:spPr>
        <p:txBody>
          <a:bodyPr wrap="square" lIns="91440" tIns="45720" rIns="91440" bIns="45720" anchor="t">
            <a:spAutoFit/>
          </a:bodyPr>
          <a:lstStyle/>
          <a:p>
            <a:pPr marL="0" marR="0" lvl="0" indent="0" algn="ctr" defTabSz="407365" rtl="0" eaLnBrk="1" fontAlgn="auto" latinLnBrk="0" hangingPunct="1">
              <a:lnSpc>
                <a:spcPct val="100000"/>
              </a:lnSpc>
              <a:spcBef>
                <a:spcPts val="0"/>
              </a:spcBef>
              <a:spcAft>
                <a:spcPts val="486"/>
              </a:spcAft>
              <a:buClrTx/>
              <a:buSzTx/>
              <a:buFontTx/>
              <a:buNone/>
              <a:tabLst/>
              <a:defRPr/>
            </a:pPr>
            <a:r>
              <a:rPr kumimoji="0" lang="en-US" sz="2200" b="1" i="0" u="none" strike="noStrike" kern="1200" cap="none" spc="0" normalizeH="0" baseline="0" noProof="0">
                <a:ln>
                  <a:noFill/>
                </a:ln>
                <a:solidFill>
                  <a:srgbClr val="27304E"/>
                </a:solidFill>
                <a:effectLst/>
                <a:uLnTx/>
                <a:uFillTx/>
                <a:latin typeface="Calibri" panose="020F0502020204030204" pitchFamily="34" charset="0"/>
                <a:ea typeface="+mn-ea"/>
                <a:cs typeface="+mn-cs"/>
              </a:rPr>
              <a:t>Harasser</a:t>
            </a:r>
          </a:p>
        </p:txBody>
      </p:sp>
      <p:sp>
        <p:nvSpPr>
          <p:cNvPr id="13" name="Rectangle 12">
            <a:extLst>
              <a:ext uri="{FF2B5EF4-FFF2-40B4-BE49-F238E27FC236}">
                <a16:creationId xmlns:a16="http://schemas.microsoft.com/office/drawing/2014/main" id="{06157250-42EE-FF4D-3612-3624B244C8CB}"/>
              </a:ext>
            </a:extLst>
          </p:cNvPr>
          <p:cNvSpPr/>
          <p:nvPr/>
        </p:nvSpPr>
        <p:spPr>
          <a:xfrm>
            <a:off x="4518595" y="4736274"/>
            <a:ext cx="2644858" cy="430887"/>
          </a:xfrm>
          <a:prstGeom prst="rect">
            <a:avLst/>
          </a:prstGeom>
        </p:spPr>
        <p:txBody>
          <a:bodyPr wrap="square" lIns="91440" tIns="45720" rIns="91440" bIns="45720" anchor="t">
            <a:spAutoFit/>
          </a:bodyPr>
          <a:lstStyle/>
          <a:p>
            <a:pPr marL="0" marR="0" lvl="0" indent="0" algn="ctr" defTabSz="407365" rtl="0" eaLnBrk="1" fontAlgn="auto" latinLnBrk="0" hangingPunct="1">
              <a:lnSpc>
                <a:spcPct val="100000"/>
              </a:lnSpc>
              <a:spcBef>
                <a:spcPts val="0"/>
              </a:spcBef>
              <a:spcAft>
                <a:spcPts val="486"/>
              </a:spcAft>
              <a:buClrTx/>
              <a:buSzTx/>
              <a:buFontTx/>
              <a:buNone/>
              <a:tabLst/>
              <a:defRPr/>
            </a:pPr>
            <a:r>
              <a:rPr kumimoji="0" lang="en-US" sz="2200" b="1" i="0" u="none" strike="noStrike" kern="1200" cap="none" spc="0" normalizeH="0" baseline="0" noProof="0">
                <a:ln>
                  <a:noFill/>
                </a:ln>
                <a:solidFill>
                  <a:srgbClr val="27304E"/>
                </a:solidFill>
                <a:effectLst/>
                <a:uLnTx/>
                <a:uFillTx/>
                <a:latin typeface="Calibri" panose="020F0502020204030204" pitchFamily="34" charset="0"/>
                <a:ea typeface="+mn-ea"/>
                <a:cs typeface="+mn-cs"/>
              </a:rPr>
              <a:t>Victim</a:t>
            </a:r>
          </a:p>
        </p:txBody>
      </p:sp>
    </p:spTree>
    <p:extLst>
      <p:ext uri="{BB962C8B-B14F-4D97-AF65-F5344CB8AC3E}">
        <p14:creationId xmlns:p14="http://schemas.microsoft.com/office/powerpoint/2010/main" val="4254962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 name="Rectangle 1">
            <a:extLst>
              <a:ext uri="{FF2B5EF4-FFF2-40B4-BE49-F238E27FC236}">
                <a16:creationId xmlns:a16="http://schemas.microsoft.com/office/drawing/2014/main" id="{510DA5B4-9D29-FBC0-74E6-63FBA2735A9F}"/>
              </a:ext>
            </a:extLst>
          </p:cNvPr>
          <p:cNvSpPr/>
          <p:nvPr/>
        </p:nvSpPr>
        <p:spPr>
          <a:xfrm>
            <a:off x="0" y="1030515"/>
            <a:ext cx="12192000" cy="58274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0" name="Google Shape;90;p9"/>
          <p:cNvSpPr txBox="1">
            <a:spLocks noGrp="1"/>
          </p:cNvSpPr>
          <p:nvPr>
            <p:ph type="body" idx="1"/>
          </p:nvPr>
        </p:nvSpPr>
        <p:spPr>
          <a:xfrm>
            <a:off x="302850" y="358198"/>
            <a:ext cx="11586300" cy="615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None/>
            </a:pPr>
            <a:r>
              <a:rPr lang="en-US" sz="2400" b="1">
                <a:solidFill>
                  <a:schemeClr val="tx2"/>
                </a:solidFill>
                <a:ea typeface="Roboto Condensed"/>
                <a:cs typeface="Roboto Condensed"/>
                <a:sym typeface="Roboto Condensed"/>
              </a:rPr>
              <a:t>What will I learn in today’s session</a:t>
            </a:r>
            <a:endParaRPr sz="1100">
              <a:solidFill>
                <a:schemeClr val="tx2"/>
              </a:solidFill>
            </a:endParaRPr>
          </a:p>
        </p:txBody>
      </p:sp>
      <p:sp>
        <p:nvSpPr>
          <p:cNvPr id="96" name="Google Shape;96;p9"/>
          <p:cNvSpPr txBox="1"/>
          <p:nvPr/>
        </p:nvSpPr>
        <p:spPr>
          <a:xfrm>
            <a:off x="2390422" y="1523574"/>
            <a:ext cx="9255000" cy="4359000"/>
          </a:xfrm>
          <a:prstGeom prst="rect">
            <a:avLst/>
          </a:prstGeom>
          <a:noFill/>
          <a:ln>
            <a:noFill/>
          </a:ln>
        </p:spPr>
        <p:txBody>
          <a:bodyPr spcFirstLastPara="1" wrap="square" lIns="91425" tIns="45700" rIns="91425" bIns="45700" anchor="t" anchorCtr="0">
            <a:normAutofit fontScale="47500" lnSpcReduction="20000"/>
          </a:bodyPr>
          <a:lstStyle/>
          <a:p>
            <a:pPr marL="0" marR="0" lvl="0" indent="0" algn="just" defTabSz="914400" rtl="0" eaLnBrk="1" fontAlgn="auto" latinLnBrk="0" hangingPunct="1">
              <a:lnSpc>
                <a:spcPct val="90000"/>
              </a:lnSpc>
              <a:spcBef>
                <a:spcPts val="1000"/>
              </a:spcBef>
              <a:spcAft>
                <a:spcPts val="0"/>
              </a:spcAft>
              <a:buClr>
                <a:srgbClr val="000000"/>
              </a:buClr>
              <a:buSzPct val="100000"/>
              <a:buFont typeface="Arial"/>
              <a:buNone/>
              <a:tabLst/>
              <a:defRPr/>
            </a:pPr>
            <a:endParaRPr kumimoji="0" sz="2965" b="1" i="0" u="none" strike="noStrike" kern="1200" cap="none" spc="0" normalizeH="0" baseline="0" noProof="0">
              <a:ln>
                <a:noFill/>
              </a:ln>
              <a:solidFill>
                <a:srgbClr val="980000"/>
              </a:solidFill>
              <a:effectLst/>
              <a:uLnTx/>
              <a:uFillTx/>
              <a:latin typeface="Calibri" panose="020F0502020204030204"/>
              <a:ea typeface="Roboto Condensed"/>
              <a:cs typeface="Roboto Condensed"/>
              <a:sym typeface="Roboto Condensed"/>
            </a:endParaRPr>
          </a:p>
          <a:p>
            <a:pPr marL="807758" marR="0" lvl="0" indent="-685800" algn="l" defTabSz="914400" rtl="0" eaLnBrk="1" fontAlgn="auto" latinLnBrk="0" hangingPunct="1">
              <a:lnSpc>
                <a:spcPct val="115000"/>
              </a:lnSpc>
              <a:spcBef>
                <a:spcPts val="0"/>
              </a:spcBef>
              <a:spcAft>
                <a:spcPts val="0"/>
              </a:spcAft>
              <a:buClr>
                <a:srgbClr val="283445"/>
              </a:buClr>
              <a:buSzPct val="100000"/>
              <a:buFont typeface="Wingdings" panose="05000000000000000000" pitchFamily="2" charset="2"/>
              <a:buChar char="ü"/>
              <a:tabLst/>
              <a:defRPr/>
            </a:pPr>
            <a:r>
              <a:rPr kumimoji="0" lang="en-US" sz="5153"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rPr>
              <a:t>How to define and detect sexual misconduct</a:t>
            </a:r>
            <a:endParaRPr kumimoji="0" lang="en-US" sz="2965"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endParaRPr>
          </a:p>
          <a:p>
            <a:pPr marL="807758" marR="0" lvl="0" indent="-685800" algn="l" defTabSz="914400" rtl="0" eaLnBrk="1" fontAlgn="auto" latinLnBrk="0" hangingPunct="1">
              <a:lnSpc>
                <a:spcPct val="115000"/>
              </a:lnSpc>
              <a:spcBef>
                <a:spcPts val="0"/>
              </a:spcBef>
              <a:spcAft>
                <a:spcPts val="0"/>
              </a:spcAft>
              <a:buClr>
                <a:srgbClr val="283445"/>
              </a:buClr>
              <a:buSzPct val="100000"/>
              <a:buFont typeface="Wingdings" panose="05000000000000000000" pitchFamily="2" charset="2"/>
              <a:buChar char="ü"/>
              <a:tabLst/>
              <a:defRPr/>
            </a:pPr>
            <a:endParaRPr kumimoji="0" lang="en-US" sz="2965"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endParaRPr>
          </a:p>
          <a:p>
            <a:pPr marL="807758" marR="0" lvl="0" indent="-685800" algn="l" defTabSz="914400" rtl="0" eaLnBrk="1" fontAlgn="auto" latinLnBrk="0" hangingPunct="1">
              <a:lnSpc>
                <a:spcPct val="115000"/>
              </a:lnSpc>
              <a:spcBef>
                <a:spcPts val="0"/>
              </a:spcBef>
              <a:spcAft>
                <a:spcPts val="0"/>
              </a:spcAft>
              <a:buClr>
                <a:srgbClr val="283445"/>
              </a:buClr>
              <a:buSzPct val="100000"/>
              <a:buFont typeface="Wingdings" panose="05000000000000000000" pitchFamily="2" charset="2"/>
              <a:buChar char="ü"/>
              <a:tabLst/>
              <a:defRPr/>
            </a:pPr>
            <a:endParaRPr kumimoji="0" lang="en-US" sz="2965"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endParaRPr>
          </a:p>
          <a:p>
            <a:pPr marL="807758" marR="0" lvl="0" indent="-685800" algn="l" defTabSz="914400" rtl="0" eaLnBrk="1" fontAlgn="auto" latinLnBrk="0" hangingPunct="1">
              <a:lnSpc>
                <a:spcPct val="115000"/>
              </a:lnSpc>
              <a:spcBef>
                <a:spcPts val="0"/>
              </a:spcBef>
              <a:spcAft>
                <a:spcPts val="0"/>
              </a:spcAft>
              <a:buClr>
                <a:srgbClr val="283445"/>
              </a:buClr>
              <a:buSzPct val="100000"/>
              <a:buFont typeface="Wingdings" panose="05000000000000000000" pitchFamily="2" charset="2"/>
              <a:buChar char="ü"/>
              <a:tabLst/>
              <a:defRPr/>
            </a:pPr>
            <a:r>
              <a:rPr kumimoji="0" lang="en-US" sz="5153"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rPr>
              <a:t>Know what is acceptable vs unacceptable </a:t>
            </a:r>
            <a:r>
              <a:rPr kumimoji="0" lang="en-US" sz="5153" b="1" i="0" u="none" strike="noStrike" kern="1200" cap="none" spc="0" normalizeH="0" baseline="0" noProof="0" err="1">
                <a:ln>
                  <a:noFill/>
                </a:ln>
                <a:solidFill>
                  <a:srgbClr val="FFFFFF"/>
                </a:solidFill>
                <a:effectLst/>
                <a:uLnTx/>
                <a:uFillTx/>
                <a:latin typeface="Calibri" panose="020F0502020204030204"/>
                <a:ea typeface="Roboto Condensed"/>
                <a:cs typeface="Roboto Condensed"/>
                <a:sym typeface="Roboto Condensed"/>
              </a:rPr>
              <a:t>behaviour</a:t>
            </a:r>
            <a:r>
              <a:rPr kumimoji="0" lang="en-US" sz="5153"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rPr>
              <a:t> and behave accordingly</a:t>
            </a:r>
          </a:p>
          <a:p>
            <a:pPr marL="807758" marR="0" lvl="0" indent="-685800" algn="l" defTabSz="914400" rtl="0" eaLnBrk="1" fontAlgn="auto" latinLnBrk="0" hangingPunct="1">
              <a:lnSpc>
                <a:spcPct val="115000"/>
              </a:lnSpc>
              <a:spcBef>
                <a:spcPts val="0"/>
              </a:spcBef>
              <a:spcAft>
                <a:spcPts val="0"/>
              </a:spcAft>
              <a:buClr>
                <a:srgbClr val="283445"/>
              </a:buClr>
              <a:buSzPct val="100000"/>
              <a:buFont typeface="Wingdings" panose="05000000000000000000" pitchFamily="2" charset="2"/>
              <a:buChar char="ü"/>
              <a:tabLst/>
              <a:defRPr/>
            </a:pPr>
            <a:endParaRPr kumimoji="0" lang="en-US" sz="5153"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endParaRPr>
          </a:p>
          <a:p>
            <a:pPr marL="807758" marR="0" lvl="0" indent="-685800" algn="l" defTabSz="914400" rtl="0" eaLnBrk="1" fontAlgn="auto" latinLnBrk="0" hangingPunct="1">
              <a:lnSpc>
                <a:spcPct val="115000"/>
              </a:lnSpc>
              <a:spcBef>
                <a:spcPts val="0"/>
              </a:spcBef>
              <a:spcAft>
                <a:spcPts val="0"/>
              </a:spcAft>
              <a:buClr>
                <a:srgbClr val="283445"/>
              </a:buClr>
              <a:buSzPct val="100000"/>
              <a:buFont typeface="Wingdings" panose="05000000000000000000" pitchFamily="2" charset="2"/>
              <a:buChar char="ü"/>
              <a:tabLst/>
              <a:defRPr/>
            </a:pPr>
            <a:r>
              <a:rPr kumimoji="0" lang="en-US" sz="5153"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rPr>
              <a:t>Empathize with victims and put their needs first</a:t>
            </a:r>
          </a:p>
          <a:p>
            <a:pPr marL="807758" marR="0" lvl="0" indent="-685800" algn="l" defTabSz="914400" rtl="0" eaLnBrk="1" fontAlgn="auto" latinLnBrk="0" hangingPunct="1">
              <a:lnSpc>
                <a:spcPct val="115000"/>
              </a:lnSpc>
              <a:spcBef>
                <a:spcPts val="0"/>
              </a:spcBef>
              <a:spcAft>
                <a:spcPts val="0"/>
              </a:spcAft>
              <a:buClr>
                <a:srgbClr val="283445"/>
              </a:buClr>
              <a:buSzPct val="100000"/>
              <a:buFont typeface="Wingdings" panose="05000000000000000000" pitchFamily="2" charset="2"/>
              <a:buChar char="ü"/>
              <a:tabLst/>
              <a:defRPr/>
            </a:pPr>
            <a:endParaRPr kumimoji="0" lang="en-US" sz="5153"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endParaRPr>
          </a:p>
          <a:p>
            <a:pPr marL="807758" marR="0" lvl="0" indent="-685800" algn="l" defTabSz="914400" rtl="0" eaLnBrk="1" fontAlgn="auto" latinLnBrk="0" hangingPunct="1">
              <a:lnSpc>
                <a:spcPct val="115000"/>
              </a:lnSpc>
              <a:spcBef>
                <a:spcPts val="0"/>
              </a:spcBef>
              <a:spcAft>
                <a:spcPts val="0"/>
              </a:spcAft>
              <a:buClr>
                <a:srgbClr val="283445"/>
              </a:buClr>
              <a:buSzPct val="100000"/>
              <a:buFont typeface="Wingdings" panose="05000000000000000000" pitchFamily="2" charset="2"/>
              <a:buChar char="ü"/>
              <a:tabLst/>
              <a:defRPr/>
            </a:pPr>
            <a:r>
              <a:rPr kumimoji="0" lang="en-US" sz="5153"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rPr>
              <a:t>Clarify your role, responsibilities and options for action when sexual misconduct occurs</a:t>
            </a:r>
          </a:p>
          <a:p>
            <a:pPr marL="807758" marR="0" lvl="0" indent="-685800" algn="l" defTabSz="914400" rtl="0" eaLnBrk="1" fontAlgn="auto" latinLnBrk="0" hangingPunct="1">
              <a:lnSpc>
                <a:spcPct val="115000"/>
              </a:lnSpc>
              <a:spcBef>
                <a:spcPts val="0"/>
              </a:spcBef>
              <a:spcAft>
                <a:spcPts val="0"/>
              </a:spcAft>
              <a:buClr>
                <a:srgbClr val="283445"/>
              </a:buClr>
              <a:buSzPct val="100000"/>
              <a:buFont typeface="Wingdings" panose="05000000000000000000" pitchFamily="2" charset="2"/>
              <a:buChar char="ü"/>
              <a:tabLst/>
              <a:defRPr/>
            </a:pPr>
            <a:endParaRPr kumimoji="0" lang="en-US" sz="5153"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endParaRPr>
          </a:p>
          <a:p>
            <a:pPr marL="807758" marR="0" lvl="0" indent="-685800" algn="l" defTabSz="914400" rtl="0" eaLnBrk="1" fontAlgn="auto" latinLnBrk="0" hangingPunct="1">
              <a:lnSpc>
                <a:spcPct val="115000"/>
              </a:lnSpc>
              <a:spcBef>
                <a:spcPts val="0"/>
              </a:spcBef>
              <a:spcAft>
                <a:spcPts val="0"/>
              </a:spcAft>
              <a:buClr>
                <a:srgbClr val="283445"/>
              </a:buClr>
              <a:buSzPct val="100000"/>
              <a:buFont typeface="Wingdings" panose="05000000000000000000" pitchFamily="2" charset="2"/>
              <a:buChar char="ü"/>
              <a:tabLst/>
              <a:defRPr/>
            </a:pPr>
            <a:r>
              <a:rPr kumimoji="0" lang="en-US" sz="5153"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rPr>
              <a:t>How we can all contribute to end sexual misconduct</a:t>
            </a:r>
            <a:endParaRPr kumimoji="0" sz="2965"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endParaRPr>
          </a:p>
          <a:p>
            <a:pPr marL="0" marR="0" lvl="0" indent="0" algn="ctr" defTabSz="914400" rtl="0" eaLnBrk="1" fontAlgn="auto" latinLnBrk="0" hangingPunct="1">
              <a:lnSpc>
                <a:spcPct val="80000"/>
              </a:lnSpc>
              <a:spcBef>
                <a:spcPts val="1000"/>
              </a:spcBef>
              <a:spcAft>
                <a:spcPts val="0"/>
              </a:spcAft>
              <a:buClr>
                <a:srgbClr val="000000"/>
              </a:buClr>
              <a:buSzPct val="100000"/>
              <a:buFont typeface="Arial"/>
              <a:buNone/>
              <a:tabLst/>
              <a:defRPr/>
            </a:pPr>
            <a:endParaRPr kumimoji="0" sz="2400" b="1" i="0" u="none" strike="noStrike" kern="1200" cap="none" spc="0" normalizeH="0" baseline="0" noProof="0">
              <a:ln>
                <a:noFill/>
              </a:ln>
              <a:solidFill>
                <a:srgbClr val="3E9AED"/>
              </a:solidFill>
              <a:effectLst/>
              <a:uLnTx/>
              <a:uFillTx/>
              <a:latin typeface="Calibri" panose="020F0502020204030204"/>
              <a:ea typeface="Roboto Condensed"/>
              <a:cs typeface="Roboto Condensed"/>
              <a:sym typeface="Roboto Condensed"/>
            </a:endParaRPr>
          </a:p>
        </p:txBody>
      </p:sp>
      <p:grpSp>
        <p:nvGrpSpPr>
          <p:cNvPr id="3" name="Group 2">
            <a:extLst>
              <a:ext uri="{FF2B5EF4-FFF2-40B4-BE49-F238E27FC236}">
                <a16:creationId xmlns:a16="http://schemas.microsoft.com/office/drawing/2014/main" id="{3BC420E5-9D02-7F3D-A701-09C688D32E95}"/>
              </a:ext>
            </a:extLst>
          </p:cNvPr>
          <p:cNvGrpSpPr/>
          <p:nvPr/>
        </p:nvGrpSpPr>
        <p:grpSpPr>
          <a:xfrm>
            <a:off x="1786486" y="1725273"/>
            <a:ext cx="633913" cy="4017090"/>
            <a:chOff x="1786486" y="1725273"/>
            <a:chExt cx="633913" cy="4017090"/>
          </a:xfrm>
        </p:grpSpPr>
        <p:pic>
          <p:nvPicPr>
            <p:cNvPr id="92" name="Google Shape;92;p9" descr="Icon&#10;&#10;Description automatically generated"/>
            <p:cNvPicPr preferRelativeResize="0"/>
            <p:nvPr/>
          </p:nvPicPr>
          <p:blipFill rotWithShape="1">
            <a:blip r:embed="rId3">
              <a:alphaModFix/>
              <a:biLevel thresh="25000"/>
            </a:blip>
            <a:srcRect/>
            <a:stretch/>
          </p:blipFill>
          <p:spPr>
            <a:xfrm>
              <a:off x="1835178" y="1725273"/>
              <a:ext cx="483777" cy="488068"/>
            </a:xfrm>
            <a:prstGeom prst="rect">
              <a:avLst/>
            </a:prstGeom>
            <a:noFill/>
            <a:ln>
              <a:noFill/>
            </a:ln>
          </p:spPr>
        </p:pic>
        <p:pic>
          <p:nvPicPr>
            <p:cNvPr id="93" name="Google Shape;93;p9" descr="Icon&#10;&#10;Description automatically generated"/>
            <p:cNvPicPr preferRelativeResize="0"/>
            <p:nvPr/>
          </p:nvPicPr>
          <p:blipFill rotWithShape="1">
            <a:blip r:embed="rId4">
              <a:alphaModFix/>
              <a:biLevel thresh="25000"/>
            </a:blip>
            <a:srcRect/>
            <a:stretch/>
          </p:blipFill>
          <p:spPr>
            <a:xfrm>
              <a:off x="1786486" y="2533466"/>
              <a:ext cx="581163" cy="629078"/>
            </a:xfrm>
            <a:prstGeom prst="rect">
              <a:avLst/>
            </a:prstGeom>
            <a:noFill/>
            <a:ln>
              <a:noFill/>
            </a:ln>
          </p:spPr>
        </p:pic>
        <p:pic>
          <p:nvPicPr>
            <p:cNvPr id="94" name="Google Shape;94;p9" descr="Icon&#10;&#10;Description automatically generated"/>
            <p:cNvPicPr preferRelativeResize="0"/>
            <p:nvPr/>
          </p:nvPicPr>
          <p:blipFill rotWithShape="1">
            <a:blip r:embed="rId5">
              <a:alphaModFix/>
              <a:biLevel thresh="25000"/>
            </a:blip>
            <a:srcRect/>
            <a:stretch/>
          </p:blipFill>
          <p:spPr>
            <a:xfrm>
              <a:off x="1794172" y="4265095"/>
              <a:ext cx="619185" cy="568867"/>
            </a:xfrm>
            <a:prstGeom prst="rect">
              <a:avLst/>
            </a:prstGeom>
            <a:noFill/>
            <a:ln>
              <a:noFill/>
            </a:ln>
          </p:spPr>
        </p:pic>
        <p:pic>
          <p:nvPicPr>
            <p:cNvPr id="95" name="Google Shape;95;p9" descr="Icon&#10;&#10;Description automatically generated"/>
            <p:cNvPicPr preferRelativeResize="0"/>
            <p:nvPr/>
          </p:nvPicPr>
          <p:blipFill rotWithShape="1">
            <a:blip r:embed="rId6">
              <a:alphaModFix/>
              <a:biLevel thresh="25000"/>
            </a:blip>
            <a:srcRect/>
            <a:stretch/>
          </p:blipFill>
          <p:spPr>
            <a:xfrm>
              <a:off x="1790597" y="3432739"/>
              <a:ext cx="577052" cy="629077"/>
            </a:xfrm>
            <a:prstGeom prst="rect">
              <a:avLst/>
            </a:prstGeom>
            <a:noFill/>
            <a:ln>
              <a:noFill/>
            </a:ln>
          </p:spPr>
        </p:pic>
        <p:pic>
          <p:nvPicPr>
            <p:cNvPr id="98" name="Google Shape;98;p9" descr="Icon&#10;&#10;Description automatically generated"/>
            <p:cNvPicPr preferRelativeResize="0"/>
            <p:nvPr/>
          </p:nvPicPr>
          <p:blipFill rotWithShape="1">
            <a:blip r:embed="rId7">
              <a:alphaModFix/>
              <a:biLevel thresh="25000"/>
            </a:blip>
            <a:srcRect/>
            <a:stretch/>
          </p:blipFill>
          <p:spPr>
            <a:xfrm>
              <a:off x="1815099" y="5173496"/>
              <a:ext cx="605300" cy="568867"/>
            </a:xfrm>
            <a:prstGeom prst="rect">
              <a:avLst/>
            </a:prstGeom>
            <a:noFill/>
            <a:ln>
              <a:noFill/>
            </a:ln>
          </p:spPr>
        </p:pic>
      </p:grpSp>
    </p:spTree>
    <p:extLst>
      <p:ext uri="{BB962C8B-B14F-4D97-AF65-F5344CB8AC3E}">
        <p14:creationId xmlns:p14="http://schemas.microsoft.com/office/powerpoint/2010/main" val="2972919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B18327-61BB-8848-414C-FF83D60494C9}"/>
              </a:ext>
            </a:extLst>
          </p:cNvPr>
          <p:cNvSpPr/>
          <p:nvPr>
            <p:custDataLst>
              <p:tags r:id="rId2"/>
            </p:custDataLst>
          </p:nvPr>
        </p:nvSpPr>
        <p:spPr>
          <a:xfrm>
            <a:off x="357784" y="580219"/>
            <a:ext cx="4717649" cy="973132"/>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5B5B5B"/>
                </a:solidFill>
                <a:effectLst/>
                <a:uLnTx/>
                <a:uFillTx/>
                <a:latin typeface="Calibri" panose="020F0502020204030204"/>
                <a:ea typeface="Calibri"/>
                <a:cs typeface="Calibri"/>
              </a:rPr>
              <a:t>Do and </a:t>
            </a:r>
            <a:r>
              <a:rPr lang="en-US" sz="3300" b="1">
                <a:solidFill>
                  <a:srgbClr val="5B5B5B"/>
                </a:solidFill>
                <a:latin typeface="Calibri" panose="020F0502020204030204"/>
                <a:ea typeface="Calibri"/>
                <a:cs typeface="Calibri"/>
              </a:rPr>
              <a:t>don’t-s</a:t>
            </a:r>
            <a:endParaRPr kumimoji="0" lang="en-US" sz="3300" b="1" i="0" u="none" strike="noStrike" kern="1200" cap="none" spc="0" normalizeH="0" baseline="0" noProof="0">
              <a:ln>
                <a:noFill/>
              </a:ln>
              <a:solidFill>
                <a:srgbClr val="5B5B5B"/>
              </a:solidFill>
              <a:effectLst/>
              <a:uLnTx/>
              <a:uFillTx/>
              <a:latin typeface="Calibri" panose="020F0502020204030204"/>
              <a:ea typeface="Calibri"/>
              <a:cs typeface="Calibri"/>
            </a:endParaRPr>
          </a:p>
        </p:txBody>
      </p:sp>
      <p:graphicFrame>
        <p:nvGraphicFramePr>
          <p:cNvPr id="5" name="Table 4">
            <a:extLst>
              <a:ext uri="{FF2B5EF4-FFF2-40B4-BE49-F238E27FC236}">
                <a16:creationId xmlns:a16="http://schemas.microsoft.com/office/drawing/2014/main" id="{9C1F35F1-D665-8AAA-C7EB-A6C922AFD8FF}"/>
              </a:ext>
            </a:extLst>
          </p:cNvPr>
          <p:cNvGraphicFramePr>
            <a:graphicFrameLocks noGrp="1"/>
          </p:cNvGraphicFramePr>
          <p:nvPr>
            <p:extLst>
              <p:ext uri="{D42A27DB-BD31-4B8C-83A1-F6EECF244321}">
                <p14:modId xmlns:p14="http://schemas.microsoft.com/office/powerpoint/2010/main" val="3857829455"/>
              </p:ext>
            </p:extLst>
          </p:nvPr>
        </p:nvGraphicFramePr>
        <p:xfrm>
          <a:off x="376296" y="1251185"/>
          <a:ext cx="11816752" cy="5607006"/>
        </p:xfrm>
        <a:graphic>
          <a:graphicData uri="http://schemas.openxmlformats.org/drawingml/2006/table">
            <a:tbl>
              <a:tblPr firstRow="1" bandRow="1">
                <a:tableStyleId>{5C22544A-7EE6-4342-B048-85BDC9FD1C3A}</a:tableStyleId>
              </a:tblPr>
              <a:tblGrid>
                <a:gridCol w="5908376">
                  <a:extLst>
                    <a:ext uri="{9D8B030D-6E8A-4147-A177-3AD203B41FA5}">
                      <a16:colId xmlns:a16="http://schemas.microsoft.com/office/drawing/2014/main" val="3786818959"/>
                    </a:ext>
                  </a:extLst>
                </a:gridCol>
                <a:gridCol w="5908376">
                  <a:extLst>
                    <a:ext uri="{9D8B030D-6E8A-4147-A177-3AD203B41FA5}">
                      <a16:colId xmlns:a16="http://schemas.microsoft.com/office/drawing/2014/main" val="37119058"/>
                    </a:ext>
                  </a:extLst>
                </a:gridCol>
              </a:tblGrid>
              <a:tr h="457715">
                <a:tc>
                  <a:txBody>
                    <a:bodyPr/>
                    <a:lstStyle/>
                    <a:p>
                      <a:endParaRPr lang="sv-S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sv-S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428230815"/>
                  </a:ext>
                </a:extLst>
              </a:tr>
              <a:tr h="549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B5B5B"/>
                          </a:solidFill>
                          <a:effectLst/>
                          <a:uLnTx/>
                          <a:uFillTx/>
                          <a:latin typeface="+mn-lt"/>
                          <a:ea typeface="Calibri"/>
                          <a:cs typeface="Calibri"/>
                        </a:rPr>
                        <a:t>Do   </a:t>
                      </a:r>
                      <a:endParaRPr lang="sv-S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B5B5B"/>
                          </a:solidFill>
                          <a:effectLst/>
                          <a:uLnTx/>
                          <a:uFillTx/>
                          <a:latin typeface="+mn-lt"/>
                          <a:cs typeface="Calibri"/>
                        </a:rPr>
                        <a:t>Don’t</a:t>
                      </a:r>
                      <a:endParaRPr lang="sv-S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56444140"/>
                  </a:ext>
                </a:extLst>
              </a:tr>
              <a:tr h="4600034">
                <a:tc>
                  <a:txBody>
                    <a:bodyPr/>
                    <a:lstStyle/>
                    <a:p>
                      <a:pPr marL="285750" indent="-285750">
                        <a:buFont typeface="Wingdings" pitchFamily="2" charset="2"/>
                        <a:buChar char="ü"/>
                      </a:pPr>
                      <a:r>
                        <a:rPr lang="en-GB" sz="1800" b="0" i="0" u="none" strike="noStrike" kern="1200">
                          <a:solidFill>
                            <a:schemeClr val="dk1"/>
                          </a:solidFill>
                          <a:effectLst/>
                          <a:latin typeface="+mn-lt"/>
                          <a:ea typeface="+mn-ea"/>
                          <a:cs typeface="+mn-cs"/>
                        </a:rPr>
                        <a:t>Keep eyes and ears open</a:t>
                      </a:r>
                    </a:p>
                    <a:p>
                      <a:pPr marL="285750" indent="-285750">
                        <a:buFont typeface="Wingdings" pitchFamily="2" charset="2"/>
                        <a:buChar char="ü"/>
                      </a:pPr>
                      <a:r>
                        <a:rPr lang="en-GB" sz="1800" b="0" i="0" u="none" strike="noStrike" kern="1200">
                          <a:solidFill>
                            <a:schemeClr val="dk1"/>
                          </a:solidFill>
                          <a:effectLst/>
                          <a:latin typeface="+mn-lt"/>
                          <a:ea typeface="+mn-ea"/>
                          <a:cs typeface="+mn-cs"/>
                        </a:rPr>
                        <a:t>When in doubt contact OAI and Ethics Office</a:t>
                      </a:r>
                    </a:p>
                    <a:p>
                      <a:pPr marL="285750" indent="-285750">
                        <a:buFont typeface="Wingdings" pitchFamily="2" charset="2"/>
                        <a:buChar char="ü"/>
                      </a:pPr>
                      <a:r>
                        <a:rPr lang="en-GB" sz="1800" b="0" i="0" u="none" strike="noStrike" kern="1200">
                          <a:solidFill>
                            <a:schemeClr val="dk1"/>
                          </a:solidFill>
                          <a:effectLst/>
                          <a:latin typeface="+mn-lt"/>
                          <a:ea typeface="+mn-ea"/>
                          <a:cs typeface="+mn-cs"/>
                        </a:rPr>
                        <a:t>Keep information confidential</a:t>
                      </a:r>
                    </a:p>
                    <a:p>
                      <a:pPr marL="285750" indent="-285750">
                        <a:buFont typeface="Wingdings" pitchFamily="2" charset="2"/>
                        <a:buChar char="ü"/>
                      </a:pPr>
                      <a:r>
                        <a:rPr lang="en-GB" sz="1800" b="0" i="0" u="none" strike="noStrike" kern="1200">
                          <a:solidFill>
                            <a:schemeClr val="dk1"/>
                          </a:solidFill>
                          <a:effectLst/>
                          <a:latin typeface="+mn-lt"/>
                          <a:ea typeface="+mn-ea"/>
                          <a:cs typeface="+mn-cs"/>
                        </a:rPr>
                        <a:t>Provide information on services available to victims (</a:t>
                      </a:r>
                      <a:r>
                        <a:rPr lang="en-GB" sz="1800" b="0" i="0" u="none" strike="noStrike" kern="1200">
                          <a:solidFill>
                            <a:schemeClr val="dk1"/>
                          </a:solidFill>
                          <a:effectLst/>
                          <a:latin typeface="+mn-lt"/>
                          <a:ea typeface="+mn-ea"/>
                          <a:cs typeface="+mn-cs"/>
                          <a:hlinkClick r:id="rId5"/>
                        </a:rPr>
                        <a:t>link</a:t>
                      </a:r>
                      <a:r>
                        <a:rPr lang="en-GB" sz="1800" b="0" i="0" u="none" strike="noStrike" kern="1200">
                          <a:solidFill>
                            <a:schemeClr val="dk1"/>
                          </a:solidFill>
                          <a:effectLst/>
                          <a:latin typeface="+mn-lt"/>
                          <a:ea typeface="+mn-ea"/>
                          <a:cs typeface="+mn-cs"/>
                        </a:rPr>
                        <a:t>)</a:t>
                      </a:r>
                    </a:p>
                    <a:p>
                      <a:pPr marL="285750" indent="-285750">
                        <a:buFont typeface="Wingdings" pitchFamily="2" charset="2"/>
                        <a:buChar char="ü"/>
                      </a:pPr>
                      <a:r>
                        <a:rPr lang="en-GB" sz="1800" b="0" i="0" u="none" strike="noStrike" kern="1200">
                          <a:solidFill>
                            <a:schemeClr val="dk1"/>
                          </a:solidFill>
                          <a:effectLst/>
                          <a:latin typeface="+mn-lt"/>
                          <a:ea typeface="+mn-ea"/>
                          <a:cs typeface="+mn-cs"/>
                        </a:rPr>
                        <a:t>Encourage CO leadership to regularly with the PSEAH focal point</a:t>
                      </a:r>
                    </a:p>
                    <a:p>
                      <a:pPr marL="285750" indent="-285750">
                        <a:buFont typeface="Wingdings" pitchFamily="2" charset="2"/>
                        <a:buChar char="ü"/>
                      </a:pPr>
                      <a:r>
                        <a:rPr lang="en-GB" sz="1800" b="0" i="0" u="none" strike="noStrike" kern="1200">
                          <a:solidFill>
                            <a:schemeClr val="dk1"/>
                          </a:solidFill>
                          <a:effectLst/>
                          <a:latin typeface="+mn-lt"/>
                          <a:ea typeface="+mn-ea"/>
                          <a:cs typeface="+mn-cs"/>
                        </a:rPr>
                        <a:t>Allocate budget to PSEAH (for i.e. comms, helplines and training)</a:t>
                      </a:r>
                    </a:p>
                    <a:p>
                      <a:pPr marL="285750" indent="-285750">
                        <a:buFont typeface="Wingdings" pitchFamily="2" charset="2"/>
                        <a:buChar char="ü"/>
                      </a:pPr>
                      <a:r>
                        <a:rPr lang="en-GB" sz="1800" b="0" i="0" u="none" strike="noStrike" kern="1200">
                          <a:solidFill>
                            <a:schemeClr val="dk1"/>
                          </a:solidFill>
                          <a:effectLst/>
                          <a:latin typeface="+mn-lt"/>
                          <a:ea typeface="+mn-ea"/>
                          <a:cs typeface="+mn-cs"/>
                        </a:rPr>
                        <a:t>Be active on PSEAH in the UNCT/HCT and contribute to inter agency initiatives</a:t>
                      </a:r>
                    </a:p>
                    <a:p>
                      <a:pPr marL="285750" indent="-285750">
                        <a:buFont typeface="Wingdings" pitchFamily="2" charset="2"/>
                        <a:buChar char="ü"/>
                      </a:pPr>
                      <a:r>
                        <a:rPr lang="en-GB" sz="1800" b="0" i="0" u="none" strike="noStrike" kern="1200">
                          <a:solidFill>
                            <a:schemeClr val="dk1"/>
                          </a:solidFill>
                          <a:effectLst/>
                          <a:latin typeface="+mn-lt"/>
                          <a:ea typeface="+mn-ea"/>
                          <a:cs typeface="+mn-cs"/>
                        </a:rPr>
                        <a:t>Be a champion in the victim centred approach (</a:t>
                      </a:r>
                      <a:r>
                        <a:rPr lang="en-GB" sz="1800" b="0" i="0" u="none" strike="noStrike" kern="1200">
                          <a:solidFill>
                            <a:schemeClr val="dk1"/>
                          </a:solidFill>
                          <a:effectLst/>
                          <a:latin typeface="+mn-lt"/>
                          <a:ea typeface="+mn-ea"/>
                          <a:cs typeface="+mn-cs"/>
                          <a:hlinkClick r:id="rId6"/>
                        </a:rPr>
                        <a:t>link</a:t>
                      </a:r>
                      <a:r>
                        <a:rPr lang="en-GB" sz="1800" b="0" i="0" u="none" strike="noStrike" kern="1200">
                          <a:solidFill>
                            <a:schemeClr val="dk1"/>
                          </a:solidFill>
                          <a:effectLst/>
                          <a:latin typeface="+mn-lt"/>
                          <a:ea typeface="+mn-ea"/>
                          <a:cs typeface="+mn-cs"/>
                        </a:rPr>
                        <a:t>)</a:t>
                      </a:r>
                    </a:p>
                    <a:p>
                      <a:pPr marL="285750" indent="-285750">
                        <a:buFont typeface="Wingdings" pitchFamily="2" charset="2"/>
                        <a:buChar char="ü"/>
                      </a:pPr>
                      <a:r>
                        <a:rPr lang="en-GB" sz="1800" b="0" i="0" u="none" strike="noStrike" kern="1200">
                          <a:solidFill>
                            <a:schemeClr val="dk1"/>
                          </a:solidFill>
                          <a:effectLst/>
                          <a:latin typeface="+mn-lt"/>
                          <a:ea typeface="+mn-ea"/>
                          <a:cs typeface="+mn-cs"/>
                        </a:rPr>
                        <a:t>Take into account your own mental health</a:t>
                      </a:r>
                    </a:p>
                    <a:p>
                      <a:pPr marL="285750" marR="0" lvl="0" indent="-285750" algn="l" defTabSz="914172" rtl="0" eaLnBrk="1" fontAlgn="auto" latinLnBrk="0" hangingPunct="1">
                        <a:lnSpc>
                          <a:spcPct val="100000"/>
                        </a:lnSpc>
                        <a:spcBef>
                          <a:spcPts val="0"/>
                        </a:spcBef>
                        <a:spcAft>
                          <a:spcPts val="0"/>
                        </a:spcAft>
                        <a:buClrTx/>
                        <a:buSzTx/>
                        <a:buFont typeface="Wingdings" pitchFamily="2" charset="2"/>
                        <a:buChar char="ü"/>
                        <a:tabLst/>
                        <a:defRPr/>
                      </a:pPr>
                      <a:r>
                        <a:rPr lang="en-GB" sz="1800" b="0" i="0" u="none" strike="noStrike" kern="1200">
                          <a:solidFill>
                            <a:schemeClr val="dk1"/>
                          </a:solidFill>
                          <a:effectLst/>
                          <a:latin typeface="+mn-lt"/>
                          <a:ea typeface="+mn-ea"/>
                          <a:cs typeface="+mn-cs"/>
                        </a:rPr>
                        <a:t>Show exemplary integrity and empathy</a:t>
                      </a:r>
                    </a:p>
                    <a:p>
                      <a:pPr marL="285750" indent="-285750">
                        <a:buFont typeface="Wingdings" pitchFamily="2" charset="2"/>
                        <a:buChar char="ü"/>
                      </a:pPr>
                      <a:endParaRPr lang="en-GB" sz="1800" b="0" i="0" u="none" strike="noStrike" kern="1200">
                        <a:solidFill>
                          <a:schemeClr val="dk1"/>
                        </a:solidFill>
                        <a:effectLst/>
                        <a:latin typeface="+mn-lt"/>
                        <a:ea typeface="+mn-ea"/>
                        <a:cs typeface="+mn-cs"/>
                      </a:endParaRPr>
                    </a:p>
                    <a:p>
                      <a:pPr marL="285750" indent="-285750">
                        <a:buFont typeface="Arial" panose="020B0604020202020204" pitchFamily="34" charset="0"/>
                        <a:buChar char="•"/>
                      </a:pPr>
                      <a:endParaRPr lang="en-US" sz="2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285750" indent="-285750">
                        <a:buFont typeface="System Font Regular"/>
                        <a:buChar char="X"/>
                      </a:pPr>
                      <a:r>
                        <a:rPr lang="en-GB" sz="1800" b="0" i="0" u="none" strike="noStrike" kern="1200">
                          <a:solidFill>
                            <a:schemeClr val="dk1"/>
                          </a:solidFill>
                          <a:effectLst/>
                          <a:latin typeface="+mn-lt"/>
                          <a:ea typeface="+mn-ea"/>
                          <a:cs typeface="+mn-cs"/>
                        </a:rPr>
                        <a:t>Investigate cases yourself</a:t>
                      </a:r>
                    </a:p>
                    <a:p>
                      <a:pPr marL="285750" indent="-285750">
                        <a:buFont typeface="System Font Regular"/>
                        <a:buChar char="X"/>
                      </a:pPr>
                      <a:r>
                        <a:rPr lang="en-GB" sz="1800" b="0" i="0" u="none" strike="noStrike" kern="1200">
                          <a:solidFill>
                            <a:schemeClr val="dk1"/>
                          </a:solidFill>
                          <a:effectLst/>
                          <a:latin typeface="+mn-lt"/>
                          <a:ea typeface="+mn-ea"/>
                          <a:cs typeface="+mn-cs"/>
                        </a:rPr>
                        <a:t>Say things as ‘are you sure that happened?’, ‘but he is a good guy’, ‘that never happened to me’, ’what were you wearing’ etc.</a:t>
                      </a:r>
                    </a:p>
                    <a:p>
                      <a:pPr marL="285750" indent="-285750">
                        <a:buFont typeface="System Font Regular"/>
                        <a:buChar char="X"/>
                      </a:pPr>
                      <a:r>
                        <a:rPr lang="en-GB" sz="1800" b="0" i="0" u="none" strike="noStrike" kern="1200">
                          <a:solidFill>
                            <a:schemeClr val="dk1"/>
                          </a:solidFill>
                          <a:effectLst/>
                          <a:latin typeface="+mn-lt"/>
                          <a:ea typeface="+mn-ea"/>
                          <a:cs typeface="+mn-cs"/>
                        </a:rPr>
                        <a:t>Take decisions for victims without their consent</a:t>
                      </a:r>
                    </a:p>
                    <a:p>
                      <a:pPr marL="285750" indent="-285750">
                        <a:buFont typeface="System Font Regular"/>
                        <a:buChar char="X"/>
                      </a:pPr>
                      <a:r>
                        <a:rPr lang="en-GB" sz="1800" b="0" i="0" u="none" strike="noStrike" kern="1200">
                          <a:solidFill>
                            <a:schemeClr val="dk1"/>
                          </a:solidFill>
                          <a:effectLst/>
                          <a:latin typeface="+mn-lt"/>
                          <a:ea typeface="+mn-ea"/>
                          <a:cs typeface="+mn-cs"/>
                        </a:rPr>
                        <a:t>Disclose information from victims without first contacting OAI</a:t>
                      </a:r>
                    </a:p>
                    <a:p>
                      <a:pPr marL="285750" indent="-285750">
                        <a:buFont typeface="System Font Regular"/>
                        <a:buChar char="X"/>
                      </a:pPr>
                      <a:r>
                        <a:rPr lang="en-GB" sz="1800" b="0" i="0" u="none" strike="noStrike" kern="1200">
                          <a:solidFill>
                            <a:schemeClr val="dk1"/>
                          </a:solidFill>
                          <a:effectLst/>
                          <a:latin typeface="+mn-lt"/>
                          <a:ea typeface="+mn-ea"/>
                          <a:cs typeface="+mn-cs"/>
                        </a:rPr>
                        <a:t>Judge /make assumptions</a:t>
                      </a:r>
                    </a:p>
                    <a:p>
                      <a:pPr marL="285750" indent="-285750">
                        <a:buFont typeface="System Font Regular"/>
                        <a:buChar char="X"/>
                      </a:pPr>
                      <a:r>
                        <a:rPr lang="en-GB" sz="1800" b="0" i="0" u="none" strike="noStrike" kern="1200">
                          <a:solidFill>
                            <a:schemeClr val="dk1"/>
                          </a:solidFill>
                          <a:effectLst/>
                          <a:latin typeface="+mn-lt"/>
                          <a:ea typeface="+mn-ea"/>
                          <a:cs typeface="+mn-cs"/>
                        </a:rPr>
                        <a:t>Refer cases of serious harassment, assault or exploitation and abuse to the Ombuds office (only to OAI)</a:t>
                      </a:r>
                    </a:p>
                    <a:p>
                      <a:pPr marL="285750" indent="-285750">
                        <a:buFont typeface="System Font Regular"/>
                        <a:buChar char="X"/>
                      </a:pPr>
                      <a:r>
                        <a:rPr lang="en-GB" sz="1800" b="0" i="0" u="none" strike="noStrike" kern="1200">
                          <a:solidFill>
                            <a:schemeClr val="dk1"/>
                          </a:solidFill>
                          <a:effectLst/>
                          <a:latin typeface="+mn-lt"/>
                          <a:ea typeface="+mn-ea"/>
                          <a:cs typeface="+mn-cs"/>
                        </a:rPr>
                        <a:t>Blame the victim</a:t>
                      </a:r>
                    </a:p>
                    <a:p>
                      <a:pPr marL="285750" indent="-285750">
                        <a:buFont typeface="Arial" panose="020B0604020202020204" pitchFamily="34" charset="0"/>
                        <a:buChar char="•"/>
                      </a:pPr>
                      <a:endParaRPr lang="sv-S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31085650"/>
                  </a:ext>
                </a:extLst>
              </a:tr>
            </a:tbl>
          </a:graphicData>
        </a:graphic>
      </p:graphicFrame>
    </p:spTree>
    <p:custDataLst>
      <p:tags r:id="rId1"/>
    </p:custDataLst>
    <p:extLst>
      <p:ext uri="{BB962C8B-B14F-4D97-AF65-F5344CB8AC3E}">
        <p14:creationId xmlns:p14="http://schemas.microsoft.com/office/powerpoint/2010/main" val="2175962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ubtitle 2">
            <a:extLst>
              <a:ext uri="{FF2B5EF4-FFF2-40B4-BE49-F238E27FC236}">
                <a16:creationId xmlns:a16="http://schemas.microsoft.com/office/drawing/2014/main" id="{A70EC578-EE23-9B47-918E-658B29120C3C}"/>
              </a:ext>
            </a:extLst>
          </p:cNvPr>
          <p:cNvSpPr txBox="1">
            <a:spLocks/>
          </p:cNvSpPr>
          <p:nvPr/>
        </p:nvSpPr>
        <p:spPr>
          <a:xfrm>
            <a:off x="6251293" y="1204875"/>
            <a:ext cx="5040304" cy="5465541"/>
          </a:xfrm>
          <a:prstGeom prst="rect">
            <a:avLst/>
          </a:prstGeom>
        </p:spPr>
        <p:txBody>
          <a:bodyPr vert="horz" wrap="square" lIns="108717" tIns="54359" rIns="108717" bIns="543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85000"/>
              </a:lnSpc>
              <a:spcBef>
                <a:spcPct val="0"/>
              </a:spcBef>
              <a:spcAft>
                <a:spcPts val="800"/>
              </a:spcAft>
              <a:buFont typeface="Arial,Sans-Serif"/>
              <a:buChar char="•"/>
            </a:pPr>
            <a:r>
              <a:rPr lang="en-US" sz="1900">
                <a:solidFill>
                  <a:schemeClr val="tx1"/>
                </a:solidFill>
                <a:latin typeface="+mn-lt"/>
                <a:ea typeface="Calibri"/>
                <a:cs typeface="Calibri"/>
              </a:rPr>
              <a:t>As a senior manager you have a heightened responsibility and obligation to make a difference</a:t>
            </a:r>
          </a:p>
          <a:p>
            <a:pPr marL="342900" indent="-342900" algn="l">
              <a:lnSpc>
                <a:spcPct val="85000"/>
              </a:lnSpc>
              <a:spcBef>
                <a:spcPct val="0"/>
              </a:spcBef>
              <a:spcAft>
                <a:spcPts val="800"/>
              </a:spcAft>
              <a:buFont typeface="Arial,Sans-Serif"/>
              <a:buChar char="•"/>
            </a:pPr>
            <a:r>
              <a:rPr lang="en-US" sz="1900">
                <a:solidFill>
                  <a:schemeClr val="tx1"/>
                </a:solidFill>
                <a:latin typeface="+mn-lt"/>
                <a:cs typeface="Calibri"/>
              </a:rPr>
              <a:t>When in doubt report!</a:t>
            </a:r>
            <a:endParaRPr lang="en-US" sz="1900">
              <a:solidFill>
                <a:schemeClr val="tx1"/>
              </a:solidFill>
              <a:latin typeface="+mn-lt"/>
              <a:ea typeface="Calibri"/>
              <a:cs typeface="Calibri"/>
            </a:endParaRPr>
          </a:p>
          <a:p>
            <a:pPr marL="342900" indent="-342900" algn="l">
              <a:lnSpc>
                <a:spcPct val="85000"/>
              </a:lnSpc>
              <a:spcBef>
                <a:spcPct val="0"/>
              </a:spcBef>
              <a:spcAft>
                <a:spcPts val="800"/>
              </a:spcAft>
              <a:buFont typeface="Arial,Sans-Serif"/>
              <a:buChar char="•"/>
            </a:pPr>
            <a:r>
              <a:rPr lang="en-US" sz="1900">
                <a:solidFill>
                  <a:schemeClr val="tx1"/>
                </a:solidFill>
                <a:latin typeface="+mn-lt"/>
                <a:cs typeface="Calibri"/>
              </a:rPr>
              <a:t>Most problems will not have a clear solution</a:t>
            </a:r>
            <a:endParaRPr lang="en-US" sz="1900">
              <a:solidFill>
                <a:schemeClr val="tx1"/>
              </a:solidFill>
              <a:latin typeface="+mn-lt"/>
              <a:ea typeface="Open Sans Light"/>
            </a:endParaRPr>
          </a:p>
          <a:p>
            <a:pPr marL="342900" indent="-342900" algn="l">
              <a:lnSpc>
                <a:spcPct val="85000"/>
              </a:lnSpc>
              <a:spcBef>
                <a:spcPct val="0"/>
              </a:spcBef>
              <a:spcAft>
                <a:spcPts val="800"/>
              </a:spcAft>
              <a:buFont typeface="Arial,Sans-Serif"/>
              <a:buChar char="•"/>
            </a:pPr>
            <a:r>
              <a:rPr lang="en-US" sz="1900">
                <a:solidFill>
                  <a:schemeClr val="tx1"/>
                </a:solidFill>
                <a:latin typeface="+mn-lt"/>
                <a:cs typeface="Calibri"/>
              </a:rPr>
              <a:t>Your (in)action will influence the situation</a:t>
            </a:r>
            <a:endParaRPr lang="en-US" sz="1900">
              <a:solidFill>
                <a:schemeClr val="tx1"/>
              </a:solidFill>
              <a:latin typeface="+mn-lt"/>
              <a:ea typeface="Calibri"/>
              <a:cs typeface="Calibri"/>
            </a:endParaRPr>
          </a:p>
          <a:p>
            <a:pPr marL="800100" lvl="1" indent="-396875" algn="l">
              <a:lnSpc>
                <a:spcPct val="85000"/>
              </a:lnSpc>
              <a:spcBef>
                <a:spcPct val="0"/>
              </a:spcBef>
              <a:spcAft>
                <a:spcPts val="800"/>
              </a:spcAft>
              <a:buFont typeface="Arial,Sans-Serif"/>
              <a:buChar char="•"/>
            </a:pPr>
            <a:r>
              <a:rPr lang="en-US" sz="1900">
                <a:solidFill>
                  <a:schemeClr val="tx1"/>
                </a:solidFill>
                <a:latin typeface="+mn-lt"/>
                <a:cs typeface="Calibri"/>
              </a:rPr>
              <a:t>enable the oppressor </a:t>
            </a:r>
          </a:p>
          <a:p>
            <a:pPr marL="800100" lvl="1" indent="-396875" algn="l">
              <a:lnSpc>
                <a:spcPct val="85000"/>
              </a:lnSpc>
              <a:spcBef>
                <a:spcPct val="0"/>
              </a:spcBef>
              <a:spcAft>
                <a:spcPts val="800"/>
              </a:spcAft>
              <a:buFont typeface="Arial,Sans-Serif"/>
              <a:buChar char="•"/>
            </a:pPr>
            <a:r>
              <a:rPr lang="en-US" sz="1900">
                <a:solidFill>
                  <a:schemeClr val="tx1"/>
                </a:solidFill>
                <a:latin typeface="+mn-lt"/>
                <a:cs typeface="Calibri"/>
              </a:rPr>
              <a:t>protect the victim</a:t>
            </a:r>
          </a:p>
          <a:p>
            <a:pPr marL="342900" indent="-342900" algn="l">
              <a:lnSpc>
                <a:spcPct val="85000"/>
              </a:lnSpc>
              <a:spcBef>
                <a:spcPct val="0"/>
              </a:spcBef>
              <a:spcAft>
                <a:spcPts val="800"/>
              </a:spcAft>
              <a:buFont typeface="Arial,Sans-Serif"/>
              <a:buChar char="•"/>
            </a:pPr>
            <a:r>
              <a:rPr lang="en-US" sz="1900">
                <a:solidFill>
                  <a:schemeClr val="tx1"/>
                </a:solidFill>
                <a:latin typeface="+mn-lt"/>
                <a:cs typeface="Calibri"/>
              </a:rPr>
              <a:t>Document as much as possible</a:t>
            </a:r>
            <a:endParaRPr lang="en-US" sz="1900">
              <a:solidFill>
                <a:schemeClr val="tx1"/>
              </a:solidFill>
              <a:latin typeface="+mn-lt"/>
              <a:ea typeface="Calibri"/>
              <a:cs typeface="Calibri"/>
            </a:endParaRPr>
          </a:p>
          <a:p>
            <a:pPr marL="342900" indent="-342900" algn="l">
              <a:lnSpc>
                <a:spcPct val="85000"/>
              </a:lnSpc>
              <a:spcBef>
                <a:spcPct val="0"/>
              </a:spcBef>
              <a:spcAft>
                <a:spcPts val="800"/>
              </a:spcAft>
              <a:buFont typeface="Arial,Sans-Serif"/>
              <a:buChar char="•"/>
            </a:pPr>
            <a:r>
              <a:rPr lang="en-US" sz="1900">
                <a:solidFill>
                  <a:schemeClr val="tx1"/>
                </a:solidFill>
                <a:latin typeface="+mn-lt"/>
                <a:cs typeface="Calibri"/>
              </a:rPr>
              <a:t>Continue the conversation</a:t>
            </a:r>
            <a:endParaRPr lang="en-US" sz="1900">
              <a:solidFill>
                <a:schemeClr val="tx1"/>
              </a:solidFill>
              <a:latin typeface="+mn-lt"/>
              <a:ea typeface="Calibri"/>
              <a:cs typeface="Calibri"/>
            </a:endParaRPr>
          </a:p>
          <a:p>
            <a:pPr marL="342900" indent="-342900" algn="l">
              <a:lnSpc>
                <a:spcPct val="85000"/>
              </a:lnSpc>
              <a:spcBef>
                <a:spcPct val="0"/>
              </a:spcBef>
              <a:spcAft>
                <a:spcPts val="800"/>
              </a:spcAft>
              <a:buFont typeface="Arial,Sans-Serif"/>
              <a:buChar char="•"/>
            </a:pPr>
            <a:r>
              <a:rPr lang="en-US" sz="1900">
                <a:solidFill>
                  <a:schemeClr val="tx1"/>
                </a:solidFill>
                <a:latin typeface="+mn-lt"/>
                <a:cs typeface="Calibri"/>
              </a:rPr>
              <a:t>Know you are not alone</a:t>
            </a:r>
            <a:endParaRPr lang="en-US" sz="1900">
              <a:solidFill>
                <a:schemeClr val="tx1"/>
              </a:solidFill>
              <a:latin typeface="+mn-lt"/>
              <a:ea typeface="Calibri"/>
              <a:cs typeface="Calibri"/>
            </a:endParaRPr>
          </a:p>
          <a:p>
            <a:pPr marL="342900" indent="-342900" algn="l">
              <a:lnSpc>
                <a:spcPct val="85000"/>
              </a:lnSpc>
              <a:spcBef>
                <a:spcPct val="0"/>
              </a:spcBef>
              <a:spcAft>
                <a:spcPts val="800"/>
              </a:spcAft>
              <a:buFont typeface="Arial,Sans-Serif"/>
              <a:buChar char="•"/>
            </a:pPr>
            <a:r>
              <a:rPr lang="en-US" sz="1900">
                <a:solidFill>
                  <a:schemeClr val="tx1"/>
                </a:solidFill>
                <a:latin typeface="+mn-lt"/>
                <a:cs typeface="Calibri"/>
              </a:rPr>
              <a:t>With great power comes great responsibility and great ignorance </a:t>
            </a:r>
          </a:p>
          <a:p>
            <a:pPr marL="342900" indent="-342900" algn="l">
              <a:lnSpc>
                <a:spcPct val="85000"/>
              </a:lnSpc>
              <a:spcBef>
                <a:spcPct val="0"/>
              </a:spcBef>
              <a:spcAft>
                <a:spcPts val="800"/>
              </a:spcAft>
              <a:buFont typeface="Arial,Sans-Serif"/>
              <a:buChar char="•"/>
            </a:pPr>
            <a:r>
              <a:rPr lang="en-US" sz="1900">
                <a:solidFill>
                  <a:schemeClr val="tx1"/>
                </a:solidFill>
                <a:latin typeface="+mn-lt"/>
                <a:cs typeface="Calibri"/>
              </a:rPr>
              <a:t>Its not just about your responsibility to the organization, but to another human being  </a:t>
            </a:r>
            <a:endParaRPr lang="en-US" sz="1900">
              <a:solidFill>
                <a:schemeClr val="tx1"/>
              </a:solidFill>
              <a:latin typeface="+mn-lt"/>
              <a:ea typeface="Calibri"/>
              <a:cs typeface="Calibri"/>
            </a:endParaRPr>
          </a:p>
          <a:p>
            <a:pPr marL="342900" indent="-342900" algn="l">
              <a:lnSpc>
                <a:spcPct val="85000"/>
              </a:lnSpc>
              <a:spcBef>
                <a:spcPct val="0"/>
              </a:spcBef>
              <a:spcAft>
                <a:spcPts val="800"/>
              </a:spcAft>
              <a:buFont typeface="Arial,Sans-Serif"/>
              <a:buChar char="•"/>
            </a:pPr>
            <a:r>
              <a:rPr lang="en-US" sz="1900">
                <a:solidFill>
                  <a:schemeClr val="tx1"/>
                </a:solidFill>
                <a:latin typeface="+mn-lt"/>
                <a:cs typeface="Calibri"/>
              </a:rPr>
              <a:t>Changing the situation starts with individual actions</a:t>
            </a:r>
            <a:endParaRPr lang="en-US" sz="1900">
              <a:solidFill>
                <a:schemeClr val="tx1"/>
              </a:solidFill>
              <a:latin typeface="+mn-lt"/>
              <a:ea typeface="Calibri"/>
              <a:cs typeface="Calibri"/>
            </a:endParaRPr>
          </a:p>
        </p:txBody>
      </p:sp>
      <p:sp>
        <p:nvSpPr>
          <p:cNvPr id="26" name="TextBox 25">
            <a:extLst>
              <a:ext uri="{FF2B5EF4-FFF2-40B4-BE49-F238E27FC236}">
                <a16:creationId xmlns:a16="http://schemas.microsoft.com/office/drawing/2014/main" id="{DEE83708-7F11-4442-9EF7-2355AD0AEB4A}"/>
              </a:ext>
            </a:extLst>
          </p:cNvPr>
          <p:cNvSpPr txBox="1"/>
          <p:nvPr/>
        </p:nvSpPr>
        <p:spPr>
          <a:xfrm>
            <a:off x="902502" y="927876"/>
            <a:ext cx="5148200" cy="553998"/>
          </a:xfrm>
          <a:prstGeom prst="rect">
            <a:avLst/>
          </a:prstGeom>
          <a:noFill/>
          <a:ln>
            <a:noFill/>
          </a:ln>
        </p:spPr>
        <p:txBody>
          <a:bodyPr wrap="square" lIns="91440" tIns="45720" rIns="91440" bIns="45720" rtlCol="0" anchor="t">
            <a:spAutoFit/>
          </a:bodyPr>
          <a:lstStyle/>
          <a:p>
            <a:pPr algn="ctr"/>
            <a:r>
              <a:rPr lang="en-US" sz="3000" b="1">
                <a:solidFill>
                  <a:schemeClr val="tx2"/>
                </a:solidFill>
                <a:latin typeface="Calibri"/>
                <a:ea typeface="Roboto" panose="02000000000000000000" pitchFamily="2" charset="0"/>
                <a:cs typeface="Calibri"/>
              </a:rPr>
              <a:t>Some take-aways…</a:t>
            </a:r>
          </a:p>
        </p:txBody>
      </p:sp>
      <p:pic>
        <p:nvPicPr>
          <p:cNvPr id="7" name="Graphic 6">
            <a:extLst>
              <a:ext uri="{FF2B5EF4-FFF2-40B4-BE49-F238E27FC236}">
                <a16:creationId xmlns:a16="http://schemas.microsoft.com/office/drawing/2014/main" id="{47035CAB-98B5-4DC7-94C9-2E95DE1483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925" y="1869753"/>
            <a:ext cx="5768368" cy="4060371"/>
          </a:xfrm>
          <a:prstGeom prst="rect">
            <a:avLst/>
          </a:prstGeom>
        </p:spPr>
      </p:pic>
    </p:spTree>
    <p:extLst>
      <p:ext uri="{BB962C8B-B14F-4D97-AF65-F5344CB8AC3E}">
        <p14:creationId xmlns:p14="http://schemas.microsoft.com/office/powerpoint/2010/main" val="1832177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que 21" descr="Open hand with plant with solid fill">
            <a:extLst>
              <a:ext uri="{FF2B5EF4-FFF2-40B4-BE49-F238E27FC236}">
                <a16:creationId xmlns:a16="http://schemas.microsoft.com/office/drawing/2014/main" id="{28265615-CD29-4CCC-86B5-CA8D3DE2A1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232127" y="2549049"/>
            <a:ext cx="1931321" cy="1931321"/>
          </a:xfrm>
          <a:prstGeom prst="rect">
            <a:avLst/>
          </a:prstGeom>
        </p:spPr>
      </p:pic>
      <p:grpSp>
        <p:nvGrpSpPr>
          <p:cNvPr id="11" name="Group 10">
            <a:extLst>
              <a:ext uri="{FF2B5EF4-FFF2-40B4-BE49-F238E27FC236}">
                <a16:creationId xmlns:a16="http://schemas.microsoft.com/office/drawing/2014/main" id="{5AFA2A04-B8F6-40BC-9E11-74A739E5ADF5}"/>
              </a:ext>
            </a:extLst>
          </p:cNvPr>
          <p:cNvGrpSpPr/>
          <p:nvPr/>
        </p:nvGrpSpPr>
        <p:grpSpPr>
          <a:xfrm>
            <a:off x="4408716" y="4308951"/>
            <a:ext cx="3371521" cy="877392"/>
            <a:chOff x="-5421751" y="6321895"/>
            <a:chExt cx="6743042" cy="2730543"/>
          </a:xfrm>
        </p:grpSpPr>
        <p:sp>
          <p:nvSpPr>
            <p:cNvPr id="12" name="Subtitle 2">
              <a:extLst>
                <a:ext uri="{FF2B5EF4-FFF2-40B4-BE49-F238E27FC236}">
                  <a16:creationId xmlns:a16="http://schemas.microsoft.com/office/drawing/2014/main" id="{A3F64FBC-800C-4B7B-8FF9-85CB7297DC92}"/>
                </a:ext>
              </a:extLst>
            </p:cNvPr>
            <p:cNvSpPr txBox="1">
              <a:spLocks/>
            </p:cNvSpPr>
            <p:nvPr/>
          </p:nvSpPr>
          <p:spPr>
            <a:xfrm>
              <a:off x="-5421751" y="7904812"/>
              <a:ext cx="6743042" cy="1147626"/>
            </a:xfrm>
            <a:prstGeom prst="rect">
              <a:avLst/>
            </a:prstGeom>
          </p:spPr>
          <p:txBody>
            <a:bodyPr vert="horz" wrap="square" lIns="108717" tIns="54359" rIns="108717" bIns="543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150"/>
                </a:lnSpc>
              </a:pPr>
              <a:r>
                <a:rPr lang="en-US" sz="1400">
                  <a:solidFill>
                    <a:schemeClr val="tx1"/>
                  </a:solidFill>
                  <a:latin typeface="Calibri"/>
                  <a:ea typeface="Roboto Light"/>
                  <a:cs typeface="Calibri"/>
                </a:rPr>
                <a:t>What are we going to do starting TODAY? </a:t>
              </a:r>
            </a:p>
          </p:txBody>
        </p:sp>
        <p:sp>
          <p:nvSpPr>
            <p:cNvPr id="13" name="Rectangle 12">
              <a:extLst>
                <a:ext uri="{FF2B5EF4-FFF2-40B4-BE49-F238E27FC236}">
                  <a16:creationId xmlns:a16="http://schemas.microsoft.com/office/drawing/2014/main" id="{F225F18C-0A66-4AFF-9CCD-9499E4516ED4}"/>
                </a:ext>
              </a:extLst>
            </p:cNvPr>
            <p:cNvSpPr/>
            <p:nvPr/>
          </p:nvSpPr>
          <p:spPr>
            <a:xfrm>
              <a:off x="-5421751" y="6321895"/>
              <a:ext cx="6283406" cy="923330"/>
            </a:xfrm>
            <a:prstGeom prst="rect">
              <a:avLst/>
            </a:prstGeom>
          </p:spPr>
          <p:txBody>
            <a:bodyPr wrap="square" lIns="91440" tIns="45720" rIns="91440" bIns="45720" anchor="t">
              <a:spAutoFit/>
            </a:bodyPr>
            <a:lstStyle/>
            <a:p>
              <a:pPr algn="ctr"/>
              <a:r>
                <a:rPr lang="en-US" sz="2400" b="1">
                  <a:solidFill>
                    <a:schemeClr val="tx2"/>
                  </a:solidFill>
                  <a:latin typeface="Calibri"/>
                  <a:ea typeface="Roboto"/>
                  <a:cs typeface="Calibri"/>
                </a:rPr>
                <a:t>my sphere of influence</a:t>
              </a:r>
              <a:endParaRPr lang="en-US" sz="2400" b="1">
                <a:solidFill>
                  <a:schemeClr val="tx2"/>
                </a:solidFill>
                <a:latin typeface="Calibri"/>
                <a:ea typeface="Roboto" panose="02000000000000000000" pitchFamily="2" charset="0"/>
                <a:cs typeface="Calibri"/>
              </a:endParaRPr>
            </a:p>
          </p:txBody>
        </p:sp>
      </p:grpSp>
    </p:spTree>
    <p:extLst>
      <p:ext uri="{BB962C8B-B14F-4D97-AF65-F5344CB8AC3E}">
        <p14:creationId xmlns:p14="http://schemas.microsoft.com/office/powerpoint/2010/main" val="1680613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B18327-61BB-8848-414C-FF83D60494C9}"/>
              </a:ext>
            </a:extLst>
          </p:cNvPr>
          <p:cNvSpPr/>
          <p:nvPr>
            <p:custDataLst>
              <p:tags r:id="rId2"/>
            </p:custDataLst>
          </p:nvPr>
        </p:nvSpPr>
        <p:spPr>
          <a:xfrm>
            <a:off x="3320472" y="343828"/>
            <a:ext cx="8483600" cy="494117"/>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400" b="1">
              <a:solidFill>
                <a:srgbClr val="5B5B5B"/>
              </a:solidFill>
              <a:highlight>
                <a:srgbClr val="FFFF00"/>
              </a:highlight>
              <a:ea typeface="Calibri"/>
              <a:cs typeface="Calibri"/>
            </a:endParaRPr>
          </a:p>
        </p:txBody>
      </p:sp>
      <p:sp>
        <p:nvSpPr>
          <p:cNvPr id="5" name="TextBox 4">
            <a:extLst>
              <a:ext uri="{FF2B5EF4-FFF2-40B4-BE49-F238E27FC236}">
                <a16:creationId xmlns:a16="http://schemas.microsoft.com/office/drawing/2014/main" id="{A5A5BA44-583E-2561-C440-95092D9CBBF6}"/>
              </a:ext>
            </a:extLst>
          </p:cNvPr>
          <p:cNvSpPr txBox="1"/>
          <p:nvPr/>
        </p:nvSpPr>
        <p:spPr>
          <a:xfrm>
            <a:off x="3061097" y="3244334"/>
            <a:ext cx="6122194" cy="369332"/>
          </a:xfrm>
          <a:prstGeom prst="rect">
            <a:avLst/>
          </a:prstGeom>
          <a:noFill/>
        </p:spPr>
        <p:txBody>
          <a:bodyPr wrap="square">
            <a:spAutoFit/>
          </a:bodyPr>
          <a:lstStyle/>
          <a:p>
            <a:pPr algn="l"/>
            <a:endParaRPr lang="en-NL" b="0" i="0" u="none" strike="noStrike">
              <a:solidFill>
                <a:srgbClr val="000000"/>
              </a:solidFill>
              <a:effectLst/>
            </a:endParaRPr>
          </a:p>
        </p:txBody>
      </p:sp>
      <p:sp>
        <p:nvSpPr>
          <p:cNvPr id="7" name="TextBox 6">
            <a:extLst>
              <a:ext uri="{FF2B5EF4-FFF2-40B4-BE49-F238E27FC236}">
                <a16:creationId xmlns:a16="http://schemas.microsoft.com/office/drawing/2014/main" id="{7560791B-D0DE-DF90-D587-7A990A1DB2C3}"/>
              </a:ext>
            </a:extLst>
          </p:cNvPr>
          <p:cNvSpPr txBox="1"/>
          <p:nvPr/>
        </p:nvSpPr>
        <p:spPr>
          <a:xfrm>
            <a:off x="3061097" y="3244334"/>
            <a:ext cx="6122194" cy="369332"/>
          </a:xfrm>
          <a:prstGeom prst="rect">
            <a:avLst/>
          </a:prstGeom>
          <a:noFill/>
        </p:spPr>
        <p:txBody>
          <a:bodyPr wrap="square">
            <a:spAutoFit/>
          </a:bodyPr>
          <a:lstStyle/>
          <a:p>
            <a:pPr algn="l"/>
            <a:endParaRPr lang="en-NL" b="0" i="0" u="none" strike="noStrike">
              <a:solidFill>
                <a:srgbClr val="000000"/>
              </a:solidFill>
              <a:effectLst/>
            </a:endParaRPr>
          </a:p>
        </p:txBody>
      </p:sp>
      <p:sp>
        <p:nvSpPr>
          <p:cNvPr id="10" name="TextBox 9">
            <a:extLst>
              <a:ext uri="{FF2B5EF4-FFF2-40B4-BE49-F238E27FC236}">
                <a16:creationId xmlns:a16="http://schemas.microsoft.com/office/drawing/2014/main" id="{E3B7DFEF-BA12-B17F-44B4-EB7559D17342}"/>
              </a:ext>
            </a:extLst>
          </p:cNvPr>
          <p:cNvSpPr txBox="1"/>
          <p:nvPr/>
        </p:nvSpPr>
        <p:spPr>
          <a:xfrm>
            <a:off x="3461147" y="1029771"/>
            <a:ext cx="6122194" cy="369332"/>
          </a:xfrm>
          <a:prstGeom prst="rect">
            <a:avLst/>
          </a:prstGeom>
          <a:noFill/>
        </p:spPr>
        <p:txBody>
          <a:bodyPr wrap="square">
            <a:spAutoFit/>
          </a:bodyPr>
          <a:lstStyle/>
          <a:p>
            <a:pPr algn="l"/>
            <a:endParaRPr lang="en-NL" b="0" i="0" u="none" strike="noStrike">
              <a:solidFill>
                <a:srgbClr val="000000"/>
              </a:solidFill>
              <a:effectLst/>
            </a:endParaRPr>
          </a:p>
        </p:txBody>
      </p:sp>
      <p:pic>
        <p:nvPicPr>
          <p:cNvPr id="12" name="Picture 11">
            <a:extLst>
              <a:ext uri="{FF2B5EF4-FFF2-40B4-BE49-F238E27FC236}">
                <a16:creationId xmlns:a16="http://schemas.microsoft.com/office/drawing/2014/main" id="{6FD2317D-6A86-B22E-1857-A1E10B1C3664}"/>
              </a:ext>
            </a:extLst>
          </p:cNvPr>
          <p:cNvPicPr>
            <a:picLocks noChangeAspect="1"/>
          </p:cNvPicPr>
          <p:nvPr/>
        </p:nvPicPr>
        <p:blipFill>
          <a:blip r:embed="rId5"/>
          <a:stretch>
            <a:fillRect/>
          </a:stretch>
        </p:blipFill>
        <p:spPr>
          <a:xfrm>
            <a:off x="0" y="-184667"/>
            <a:ext cx="12192000" cy="6858001"/>
          </a:xfrm>
          <a:prstGeom prst="rect">
            <a:avLst/>
          </a:prstGeom>
        </p:spPr>
      </p:pic>
    </p:spTree>
    <p:custDataLst>
      <p:tags r:id="rId1"/>
    </p:custDataLst>
    <p:extLst>
      <p:ext uri="{BB962C8B-B14F-4D97-AF65-F5344CB8AC3E}">
        <p14:creationId xmlns:p14="http://schemas.microsoft.com/office/powerpoint/2010/main" val="3138672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ubtitle 2">
            <a:extLst>
              <a:ext uri="{FF2B5EF4-FFF2-40B4-BE49-F238E27FC236}">
                <a16:creationId xmlns:a16="http://schemas.microsoft.com/office/drawing/2014/main" id="{A70EC578-EE23-9B47-918E-658B29120C3C}"/>
              </a:ext>
            </a:extLst>
          </p:cNvPr>
          <p:cNvSpPr txBox="1">
            <a:spLocks/>
          </p:cNvSpPr>
          <p:nvPr/>
        </p:nvSpPr>
        <p:spPr>
          <a:xfrm>
            <a:off x="554881" y="1536724"/>
            <a:ext cx="7154310" cy="4483285"/>
          </a:xfrm>
          <a:prstGeom prst="rect">
            <a:avLst/>
          </a:prstGeom>
        </p:spPr>
        <p:txBody>
          <a:bodyPr vert="horz" wrap="square" lIns="108717" tIns="54359" rIns="108717" bIns="543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ct val="90000"/>
              </a:lnSpc>
              <a:spcBef>
                <a:spcPts val="1200"/>
              </a:spcBef>
              <a:spcAft>
                <a:spcPts val="200"/>
              </a:spcAft>
              <a:buFont typeface="Arial" panose="020B0604020202020204" pitchFamily="34" charset="0"/>
              <a:buChar char="•"/>
            </a:pPr>
            <a:r>
              <a:rPr lang="en-US" sz="2200">
                <a:solidFill>
                  <a:schemeClr val="tx1"/>
                </a:solidFill>
                <a:latin typeface="Calibri"/>
                <a:ea typeface="Roboto Light"/>
                <a:cs typeface="Calibri"/>
              </a:rPr>
              <a:t>Want </a:t>
            </a:r>
            <a:r>
              <a:rPr lang="en-US" sz="2200" b="1">
                <a:solidFill>
                  <a:schemeClr val="tx1"/>
                </a:solidFill>
                <a:latin typeface="Calibri"/>
                <a:ea typeface="Roboto Light"/>
                <a:cs typeface="Calibri"/>
              </a:rPr>
              <a:t>to report sexual misconduct</a:t>
            </a:r>
            <a:r>
              <a:rPr lang="en-US" sz="2200">
                <a:solidFill>
                  <a:schemeClr val="tx1"/>
                </a:solidFill>
                <a:latin typeface="Calibri"/>
                <a:ea typeface="Roboto Light"/>
                <a:cs typeface="Calibri"/>
              </a:rPr>
              <a:t>? Click </a:t>
            </a:r>
            <a:r>
              <a:rPr lang="en-US" sz="2200">
                <a:solidFill>
                  <a:schemeClr val="tx1"/>
                </a:solidFill>
                <a:latin typeface="Calibri"/>
                <a:ea typeface="Roboto Light"/>
                <a:cs typeface="Calibri"/>
                <a:hlinkClick r:id="rId3">
                  <a:extLst>
                    <a:ext uri="{A12FA001-AC4F-418D-AE19-62706E023703}">
                      <ahyp:hlinkClr xmlns:ahyp="http://schemas.microsoft.com/office/drawing/2018/hyperlinkcolor" val="tx"/>
                    </a:ext>
                  </a:extLst>
                </a:hlinkClick>
              </a:rPr>
              <a:t>here</a:t>
            </a:r>
            <a:r>
              <a:rPr lang="en-US" sz="2200">
                <a:solidFill>
                  <a:schemeClr val="tx1"/>
                </a:solidFill>
                <a:latin typeface="Calibri"/>
                <a:ea typeface="Roboto Light"/>
                <a:cs typeface="Calibri"/>
              </a:rPr>
              <a:t> </a:t>
            </a:r>
            <a:endParaRPr lang="en-US" sz="2200">
              <a:solidFill>
                <a:schemeClr val="tx1"/>
              </a:solidFill>
              <a:latin typeface="Calibri"/>
              <a:ea typeface="Roboto Light" panose="02000000000000000000" pitchFamily="2" charset="0"/>
              <a:cs typeface="Calibri"/>
            </a:endParaRPr>
          </a:p>
          <a:p>
            <a:pPr marL="285750" indent="-285750" algn="l">
              <a:lnSpc>
                <a:spcPct val="90000"/>
              </a:lnSpc>
              <a:spcBef>
                <a:spcPts val="1200"/>
              </a:spcBef>
              <a:spcAft>
                <a:spcPts val="200"/>
              </a:spcAft>
              <a:buFont typeface="Arial" panose="020B0604020202020204" pitchFamily="34" charset="0"/>
              <a:buChar char="•"/>
            </a:pPr>
            <a:r>
              <a:rPr lang="en-US" sz="2200">
                <a:solidFill>
                  <a:schemeClr val="tx1"/>
                </a:solidFill>
                <a:latin typeface="Calibri"/>
                <a:ea typeface="Roboto Light"/>
                <a:cs typeface="Calibri"/>
              </a:rPr>
              <a:t>Want to learn more about </a:t>
            </a:r>
            <a:r>
              <a:rPr lang="en-US" sz="2200" b="1">
                <a:solidFill>
                  <a:schemeClr val="tx1"/>
                </a:solidFill>
                <a:latin typeface="Calibri"/>
                <a:ea typeface="Roboto Light"/>
                <a:cs typeface="Calibri"/>
              </a:rPr>
              <a:t>what happens when you report </a:t>
            </a:r>
            <a:r>
              <a:rPr lang="en-US" sz="2200">
                <a:solidFill>
                  <a:schemeClr val="tx1"/>
                </a:solidFill>
                <a:latin typeface="Calibri"/>
                <a:ea typeface="Roboto Light"/>
                <a:cs typeface="Calibri"/>
              </a:rPr>
              <a:t>sexual misconduct? Listen to </a:t>
            </a:r>
            <a:r>
              <a:rPr lang="en-US" sz="2200">
                <a:solidFill>
                  <a:schemeClr val="tx1"/>
                </a:solidFill>
                <a:latin typeface="Calibri"/>
                <a:ea typeface="Roboto Light"/>
                <a:cs typeface="Calibri"/>
                <a:hlinkClick r:id="rId4">
                  <a:extLst>
                    <a:ext uri="{A12FA001-AC4F-418D-AE19-62706E023703}">
                      <ahyp:hlinkClr xmlns:ahyp="http://schemas.microsoft.com/office/drawing/2018/hyperlinkcolor" val="tx"/>
                    </a:ext>
                  </a:extLst>
                </a:hlinkClick>
              </a:rPr>
              <a:t>this podcast</a:t>
            </a:r>
            <a:r>
              <a:rPr lang="en-US" sz="2200">
                <a:solidFill>
                  <a:schemeClr val="tx1"/>
                </a:solidFill>
                <a:latin typeface="Calibri"/>
                <a:ea typeface="Roboto Light"/>
                <a:cs typeface="Calibri"/>
              </a:rPr>
              <a:t>! </a:t>
            </a:r>
            <a:endParaRPr lang="en-US" sz="2200">
              <a:solidFill>
                <a:schemeClr val="tx1"/>
              </a:solidFill>
              <a:latin typeface="Calibri"/>
              <a:ea typeface="Roboto Light" panose="02000000000000000000" pitchFamily="2" charset="0"/>
              <a:cs typeface="Calibri"/>
            </a:endParaRPr>
          </a:p>
          <a:p>
            <a:pPr marL="285750" indent="-285750" algn="l">
              <a:lnSpc>
                <a:spcPct val="90000"/>
              </a:lnSpc>
              <a:spcBef>
                <a:spcPts val="1200"/>
              </a:spcBef>
              <a:spcAft>
                <a:spcPts val="200"/>
              </a:spcAft>
              <a:buFont typeface="Arial" panose="020B0604020202020204" pitchFamily="34" charset="0"/>
              <a:buChar char="•"/>
            </a:pPr>
            <a:r>
              <a:rPr lang="en-US" sz="2200">
                <a:solidFill>
                  <a:schemeClr val="tx1"/>
                </a:solidFill>
                <a:latin typeface="Calibri"/>
                <a:ea typeface="Roboto Light"/>
                <a:cs typeface="Calibri"/>
              </a:rPr>
              <a:t>Are you a </a:t>
            </a:r>
            <a:r>
              <a:rPr lang="en-US" sz="2200" b="1">
                <a:solidFill>
                  <a:schemeClr val="tx1"/>
                </a:solidFill>
                <a:latin typeface="Calibri"/>
                <a:ea typeface="Roboto Light"/>
                <a:cs typeface="Calibri"/>
              </a:rPr>
              <a:t>witness or bystander</a:t>
            </a:r>
            <a:r>
              <a:rPr lang="en-US" sz="2200">
                <a:solidFill>
                  <a:schemeClr val="tx1"/>
                </a:solidFill>
                <a:latin typeface="Calibri"/>
                <a:ea typeface="Roboto Light"/>
                <a:cs typeface="Calibri"/>
              </a:rPr>
              <a:t>? </a:t>
            </a:r>
            <a:r>
              <a:rPr lang="en-US" sz="2200">
                <a:solidFill>
                  <a:schemeClr val="tx1"/>
                </a:solidFill>
                <a:latin typeface="Calibri"/>
                <a:ea typeface="Roboto Light"/>
                <a:cs typeface="Calibri"/>
                <a:hlinkClick r:id="rId5">
                  <a:extLst>
                    <a:ext uri="{A12FA001-AC4F-418D-AE19-62706E023703}">
                      <ahyp:hlinkClr xmlns:ahyp="http://schemas.microsoft.com/office/drawing/2018/hyperlinkcolor" val="tx"/>
                    </a:ext>
                  </a:extLst>
                </a:hlinkClick>
              </a:rPr>
              <a:t>Here</a:t>
            </a:r>
            <a:r>
              <a:rPr lang="en-US" sz="2200">
                <a:solidFill>
                  <a:schemeClr val="tx1"/>
                </a:solidFill>
                <a:latin typeface="Calibri"/>
                <a:ea typeface="Roboto Light"/>
                <a:cs typeface="Calibri"/>
              </a:rPr>
              <a:t> is what you can do!</a:t>
            </a:r>
          </a:p>
          <a:p>
            <a:pPr marL="285750" indent="-285750" algn="l">
              <a:lnSpc>
                <a:spcPct val="90000"/>
              </a:lnSpc>
              <a:spcBef>
                <a:spcPts val="1200"/>
              </a:spcBef>
              <a:spcAft>
                <a:spcPts val="200"/>
              </a:spcAft>
              <a:buFont typeface="Arial" panose="020B0604020202020204" pitchFamily="34" charset="0"/>
              <a:buChar char="•"/>
            </a:pPr>
            <a:r>
              <a:rPr lang="en-US" sz="2200" b="1">
                <a:solidFill>
                  <a:schemeClr val="tx1"/>
                </a:solidFill>
                <a:latin typeface="Calibri"/>
                <a:ea typeface="Roboto Light"/>
                <a:cs typeface="Calibri"/>
              </a:rPr>
              <a:t>For managers </a:t>
            </a:r>
            <a:r>
              <a:rPr lang="en-US" sz="2200">
                <a:solidFill>
                  <a:schemeClr val="tx1"/>
                </a:solidFill>
                <a:latin typeface="Calibri"/>
                <a:ea typeface="Roboto Light"/>
                <a:cs typeface="Calibri"/>
              </a:rPr>
              <a:t>– what do you do if someone reports sexual harassment to you? Click </a:t>
            </a:r>
            <a:r>
              <a:rPr lang="en-US" sz="2200">
                <a:solidFill>
                  <a:schemeClr val="tx1"/>
                </a:solidFill>
                <a:latin typeface="Calibri"/>
                <a:ea typeface="Roboto Light"/>
                <a:cs typeface="Calibri"/>
                <a:hlinkClick r:id="rId6">
                  <a:extLst>
                    <a:ext uri="{A12FA001-AC4F-418D-AE19-62706E023703}">
                      <ahyp:hlinkClr xmlns:ahyp="http://schemas.microsoft.com/office/drawing/2018/hyperlinkcolor" val="tx"/>
                    </a:ext>
                  </a:extLst>
                </a:hlinkClick>
              </a:rPr>
              <a:t>here</a:t>
            </a:r>
            <a:r>
              <a:rPr lang="en-US" sz="2200">
                <a:solidFill>
                  <a:schemeClr val="tx1"/>
                </a:solidFill>
                <a:latin typeface="Calibri"/>
                <a:ea typeface="Roboto Light"/>
                <a:cs typeface="Calibri"/>
              </a:rPr>
              <a:t> for a quick guide </a:t>
            </a:r>
            <a:endParaRPr lang="en-US" sz="2200">
              <a:solidFill>
                <a:schemeClr val="tx1"/>
              </a:solidFill>
              <a:latin typeface="Calibri"/>
              <a:ea typeface="Roboto Light" panose="02000000000000000000" pitchFamily="2" charset="0"/>
              <a:cs typeface="Calibri"/>
            </a:endParaRPr>
          </a:p>
          <a:p>
            <a:pPr marL="285750" indent="-285750" algn="l">
              <a:lnSpc>
                <a:spcPct val="90000"/>
              </a:lnSpc>
              <a:spcBef>
                <a:spcPts val="1200"/>
              </a:spcBef>
              <a:spcAft>
                <a:spcPts val="200"/>
              </a:spcAft>
              <a:buFont typeface="Arial" panose="020B0604020202020204" pitchFamily="34" charset="0"/>
              <a:buChar char="•"/>
            </a:pPr>
            <a:r>
              <a:rPr lang="en-US" sz="2200">
                <a:solidFill>
                  <a:schemeClr val="tx1"/>
                </a:solidFill>
                <a:latin typeface="Calibri"/>
                <a:ea typeface="Roboto Light"/>
                <a:cs typeface="Calibri"/>
              </a:rPr>
              <a:t>Are you the </a:t>
            </a:r>
            <a:r>
              <a:rPr lang="en-US" sz="2200" b="1">
                <a:solidFill>
                  <a:schemeClr val="tx1"/>
                </a:solidFill>
                <a:latin typeface="Calibri"/>
                <a:ea typeface="Roboto Light"/>
                <a:cs typeface="Calibri"/>
              </a:rPr>
              <a:t>PSEAH focal point</a:t>
            </a:r>
            <a:r>
              <a:rPr lang="en-US" sz="2200">
                <a:solidFill>
                  <a:schemeClr val="tx1"/>
                </a:solidFill>
                <a:latin typeface="Calibri"/>
                <a:ea typeface="Roboto Light"/>
                <a:cs typeface="Calibri"/>
              </a:rPr>
              <a:t>? Join the </a:t>
            </a:r>
            <a:r>
              <a:rPr lang="en-US" sz="2200">
                <a:solidFill>
                  <a:schemeClr val="tx1"/>
                </a:solidFill>
                <a:latin typeface="Calibri"/>
                <a:ea typeface="Roboto Light"/>
                <a:cs typeface="Calibri"/>
                <a:hlinkClick r:id="rId7">
                  <a:extLst>
                    <a:ext uri="{A12FA001-AC4F-418D-AE19-62706E023703}">
                      <ahyp:hlinkClr xmlns:ahyp="http://schemas.microsoft.com/office/drawing/2018/hyperlinkcolor" val="tx"/>
                    </a:ext>
                  </a:extLst>
                </a:hlinkClick>
              </a:rPr>
              <a:t>Teams community!</a:t>
            </a:r>
            <a:r>
              <a:rPr lang="en-US" sz="2200">
                <a:solidFill>
                  <a:schemeClr val="tx1"/>
                </a:solidFill>
                <a:latin typeface="Calibri"/>
                <a:ea typeface="Roboto Light"/>
                <a:cs typeface="Calibri"/>
              </a:rPr>
              <a:t>  </a:t>
            </a:r>
            <a:endParaRPr lang="en-US" sz="2200">
              <a:solidFill>
                <a:schemeClr val="tx1"/>
              </a:solidFill>
              <a:latin typeface="Calibri"/>
              <a:ea typeface="Roboto Light" panose="02000000000000000000" pitchFamily="2" charset="0"/>
              <a:cs typeface="Calibri"/>
            </a:endParaRPr>
          </a:p>
          <a:p>
            <a:pPr marL="285750" indent="-285750" algn="l">
              <a:lnSpc>
                <a:spcPct val="90000"/>
              </a:lnSpc>
              <a:spcBef>
                <a:spcPts val="1200"/>
              </a:spcBef>
              <a:spcAft>
                <a:spcPts val="200"/>
              </a:spcAft>
              <a:buFont typeface="Arial" panose="020B0604020202020204" pitchFamily="34" charset="0"/>
              <a:buChar char="•"/>
            </a:pPr>
            <a:r>
              <a:rPr lang="en-US" sz="2200">
                <a:solidFill>
                  <a:schemeClr val="tx1"/>
                </a:solidFill>
                <a:latin typeface="Calibri"/>
                <a:ea typeface="Roboto Light"/>
                <a:cs typeface="Calibri"/>
              </a:rPr>
              <a:t>Do you have more questions? </a:t>
            </a:r>
            <a:r>
              <a:rPr lang="en-US" sz="2200">
                <a:solidFill>
                  <a:schemeClr val="tx1"/>
                </a:solidFill>
                <a:latin typeface="Calibri"/>
                <a:ea typeface="Roboto Light"/>
                <a:cs typeface="Calibri"/>
                <a:hlinkClick r:id="rId8">
                  <a:extLst>
                    <a:ext uri="{A12FA001-AC4F-418D-AE19-62706E023703}">
                      <ahyp:hlinkClr xmlns:ahyp="http://schemas.microsoft.com/office/drawing/2018/hyperlinkcolor" val="tx"/>
                    </a:ext>
                  </a:extLst>
                </a:hlinkClick>
              </a:rPr>
              <a:t>Study our </a:t>
            </a:r>
            <a:r>
              <a:rPr lang="en-US" sz="2200" b="1">
                <a:solidFill>
                  <a:schemeClr val="tx1"/>
                </a:solidFill>
                <a:latin typeface="Calibri"/>
                <a:ea typeface="Roboto Light"/>
                <a:cs typeface="Calibri"/>
                <a:hlinkClick r:id="rId8">
                  <a:extLst>
                    <a:ext uri="{A12FA001-AC4F-418D-AE19-62706E023703}">
                      <ahyp:hlinkClr xmlns:ahyp="http://schemas.microsoft.com/office/drawing/2018/hyperlinkcolor" val="tx"/>
                    </a:ext>
                  </a:extLst>
                </a:hlinkClick>
              </a:rPr>
              <a:t>FAQs</a:t>
            </a:r>
            <a:r>
              <a:rPr lang="en-US" sz="2200" b="1">
                <a:solidFill>
                  <a:schemeClr val="tx1"/>
                </a:solidFill>
                <a:latin typeface="Calibri"/>
                <a:ea typeface="Roboto Light"/>
                <a:cs typeface="Calibri"/>
              </a:rPr>
              <a:t> in EN, FR, SP </a:t>
            </a:r>
            <a:r>
              <a:rPr lang="en-US" sz="2200">
                <a:solidFill>
                  <a:schemeClr val="tx1"/>
                </a:solidFill>
                <a:latin typeface="Calibri"/>
                <a:ea typeface="Roboto Light"/>
                <a:cs typeface="Calibri"/>
              </a:rPr>
              <a:t>or visit our intranet site </a:t>
            </a:r>
            <a:r>
              <a:rPr lang="en-US" sz="2200">
                <a:solidFill>
                  <a:schemeClr val="tx1"/>
                </a:solidFill>
                <a:latin typeface="Calibri"/>
                <a:ea typeface="Roboto Light"/>
                <a:cs typeface="Calibri"/>
                <a:hlinkClick r:id="rId9">
                  <a:extLst>
                    <a:ext uri="{A12FA001-AC4F-418D-AE19-62706E023703}">
                      <ahyp:hlinkClr xmlns:ahyp="http://schemas.microsoft.com/office/drawing/2018/hyperlinkcolor" val="tx"/>
                    </a:ext>
                  </a:extLst>
                </a:hlinkClick>
              </a:rPr>
              <a:t>here</a:t>
            </a:r>
            <a:r>
              <a:rPr lang="en-US" sz="2200">
                <a:solidFill>
                  <a:schemeClr val="tx1"/>
                </a:solidFill>
                <a:latin typeface="Calibri"/>
                <a:ea typeface="Roboto Light"/>
                <a:cs typeface="Calibri"/>
              </a:rPr>
              <a:t> </a:t>
            </a:r>
            <a:endParaRPr lang="en-US" sz="2200" b="1">
              <a:solidFill>
                <a:schemeClr val="tx1"/>
              </a:solidFill>
              <a:latin typeface="Calibri"/>
              <a:ea typeface="Roboto Light" panose="02000000000000000000" pitchFamily="2" charset="0"/>
              <a:cs typeface="Calibri"/>
            </a:endParaRPr>
          </a:p>
          <a:p>
            <a:pPr marL="91440" indent="-91440" algn="l">
              <a:lnSpc>
                <a:spcPct val="90000"/>
              </a:lnSpc>
              <a:spcBef>
                <a:spcPts val="1200"/>
              </a:spcBef>
              <a:spcAft>
                <a:spcPts val="200"/>
              </a:spcAft>
              <a:buFont typeface="Tw Cen MT,Sans-Serif"/>
              <a:buChar char=" "/>
            </a:pPr>
            <a:endParaRPr lang="en-US" sz="1800">
              <a:solidFill>
                <a:srgbClr val="373737"/>
              </a:solidFill>
              <a:latin typeface="Calibri" panose="020F0502020204030204" pitchFamily="34" charset="0"/>
              <a:ea typeface="Roboto Light" panose="02000000000000000000" pitchFamily="2" charset="0"/>
              <a:cs typeface="Calibri" panose="020F0502020204030204" pitchFamily="34" charset="0"/>
            </a:endParaRPr>
          </a:p>
        </p:txBody>
      </p:sp>
      <p:sp>
        <p:nvSpPr>
          <p:cNvPr id="77" name="Rectangle 76">
            <a:extLst>
              <a:ext uri="{FF2B5EF4-FFF2-40B4-BE49-F238E27FC236}">
                <a16:creationId xmlns:a16="http://schemas.microsoft.com/office/drawing/2014/main" id="{2C742808-070C-4342-82E8-8DB3B5F04EDB}"/>
              </a:ext>
            </a:extLst>
          </p:cNvPr>
          <p:cNvSpPr/>
          <p:nvPr/>
        </p:nvSpPr>
        <p:spPr>
          <a:xfrm>
            <a:off x="8701254" y="4964349"/>
            <a:ext cx="1683579" cy="369332"/>
          </a:xfrm>
          <a:prstGeom prst="rect">
            <a:avLst/>
          </a:prstGeom>
        </p:spPr>
        <p:txBody>
          <a:bodyPr wrap="square">
            <a:spAutoFit/>
          </a:bodyPr>
          <a:lstStyle/>
          <a:p>
            <a:pPr algn="ctr"/>
            <a:r>
              <a:rPr lang="en-US">
                <a:solidFill>
                  <a:schemeClr val="bg1"/>
                </a:solidFill>
                <a:latin typeface="Calibri" panose="020F0502020204030204" pitchFamily="34" charset="0"/>
                <a:ea typeface="Roboto" panose="02000000000000000000" pitchFamily="2" charset="0"/>
                <a:cs typeface="Calibri" panose="020F0502020204030204" pitchFamily="34" charset="0"/>
              </a:rPr>
              <a:t>Key Point</a:t>
            </a:r>
          </a:p>
        </p:txBody>
      </p:sp>
      <p:sp>
        <p:nvSpPr>
          <p:cNvPr id="26" name="TextBox 25">
            <a:extLst>
              <a:ext uri="{FF2B5EF4-FFF2-40B4-BE49-F238E27FC236}">
                <a16:creationId xmlns:a16="http://schemas.microsoft.com/office/drawing/2014/main" id="{DEE83708-7F11-4442-9EF7-2355AD0AEB4A}"/>
              </a:ext>
            </a:extLst>
          </p:cNvPr>
          <p:cNvSpPr txBox="1"/>
          <p:nvPr/>
        </p:nvSpPr>
        <p:spPr>
          <a:xfrm>
            <a:off x="797077" y="599955"/>
            <a:ext cx="5148200" cy="553998"/>
          </a:xfrm>
          <a:prstGeom prst="rect">
            <a:avLst/>
          </a:prstGeom>
          <a:noFill/>
          <a:ln>
            <a:noFill/>
          </a:ln>
        </p:spPr>
        <p:txBody>
          <a:bodyPr wrap="square" lIns="91440" tIns="45720" rIns="91440" bIns="45720" rtlCol="0" anchor="t">
            <a:spAutoFit/>
          </a:bodyPr>
          <a:lstStyle/>
          <a:p>
            <a:r>
              <a:rPr lang="en-US" sz="3000" b="1">
                <a:solidFill>
                  <a:schemeClr val="tx2"/>
                </a:solidFill>
                <a:latin typeface="Calibri" panose="020F0502020204030204" pitchFamily="34" charset="0"/>
                <a:ea typeface="Roboto" panose="02000000000000000000" pitchFamily="2" charset="0"/>
                <a:cs typeface="Calibri" panose="020F0502020204030204" pitchFamily="34" charset="0"/>
              </a:rPr>
              <a:t>Key Resources </a:t>
            </a:r>
          </a:p>
        </p:txBody>
      </p:sp>
      <p:pic>
        <p:nvPicPr>
          <p:cNvPr id="3" name="Graphic 2">
            <a:extLst>
              <a:ext uri="{FF2B5EF4-FFF2-40B4-BE49-F238E27FC236}">
                <a16:creationId xmlns:a16="http://schemas.microsoft.com/office/drawing/2014/main" id="{60B75E78-0BD2-B64B-90B3-321F5E16DB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00194" y="1249048"/>
            <a:ext cx="4287665" cy="4440115"/>
          </a:xfrm>
          <a:prstGeom prst="rect">
            <a:avLst/>
          </a:prstGeom>
        </p:spPr>
      </p:pic>
    </p:spTree>
    <p:extLst>
      <p:ext uri="{BB962C8B-B14F-4D97-AF65-F5344CB8AC3E}">
        <p14:creationId xmlns:p14="http://schemas.microsoft.com/office/powerpoint/2010/main" val="4145173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ubtitle 2">
            <a:extLst>
              <a:ext uri="{FF2B5EF4-FFF2-40B4-BE49-F238E27FC236}">
                <a16:creationId xmlns:a16="http://schemas.microsoft.com/office/drawing/2014/main" id="{A70EC578-EE23-9B47-918E-658B29120C3C}"/>
              </a:ext>
            </a:extLst>
          </p:cNvPr>
          <p:cNvSpPr txBox="1">
            <a:spLocks/>
          </p:cNvSpPr>
          <p:nvPr/>
        </p:nvSpPr>
        <p:spPr>
          <a:xfrm>
            <a:off x="654049" y="1249048"/>
            <a:ext cx="8864419" cy="5714391"/>
          </a:xfrm>
          <a:prstGeom prst="rect">
            <a:avLst/>
          </a:prstGeom>
        </p:spPr>
        <p:txBody>
          <a:bodyPr vert="horz" wrap="square" lIns="108717" tIns="54359" rIns="108717" bIns="543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91440" indent="-91440" algn="l">
              <a:lnSpc>
                <a:spcPct val="90000"/>
              </a:lnSpc>
              <a:spcBef>
                <a:spcPts val="1200"/>
              </a:spcBef>
              <a:spcAft>
                <a:spcPts val="200"/>
              </a:spcAft>
              <a:buFont typeface="Tw Cen MT,Sans-Serif"/>
              <a:buChar char=" "/>
            </a:pPr>
            <a:r>
              <a:rPr lang="en-US" sz="1800" dirty="0">
                <a:solidFill>
                  <a:schemeClr val="tx1"/>
                </a:solidFill>
                <a:latin typeface="Calibri"/>
                <a:ea typeface="Roboto Light"/>
                <a:cs typeface="Calibri"/>
              </a:rPr>
              <a:t>All information and links regarding prevention of sexual misconduct are</a:t>
            </a:r>
            <a:r>
              <a:rPr lang="en-US" sz="1800" dirty="0">
                <a:solidFill>
                  <a:schemeClr val="accent2"/>
                </a:solidFill>
                <a:latin typeface="Calibri"/>
                <a:ea typeface="Roboto Light"/>
                <a:cs typeface="Calibri"/>
              </a:rPr>
              <a:t> </a:t>
            </a:r>
            <a:r>
              <a:rPr lang="en-US" sz="1800" dirty="0">
                <a:solidFill>
                  <a:schemeClr val="accent2"/>
                </a:solidFill>
                <a:latin typeface="Calibri"/>
                <a:ea typeface="Roboto Light"/>
                <a:cs typeface="Calibri"/>
                <a:hlinkClick r:id="rId3">
                  <a:extLst>
                    <a:ext uri="{A12FA001-AC4F-418D-AE19-62706E023703}">
                      <ahyp:hlinkClr xmlns:ahyp="http://schemas.microsoft.com/office/drawing/2018/hyperlinkcolor" val="tx"/>
                    </a:ext>
                  </a:extLst>
                </a:hlinkClick>
              </a:rPr>
              <a:t>here</a:t>
            </a:r>
            <a:r>
              <a:rPr lang="en-US" sz="1800" dirty="0">
                <a:solidFill>
                  <a:schemeClr val="tx1"/>
                </a:solidFill>
                <a:latin typeface="Calibri"/>
                <a:ea typeface="Roboto Light"/>
                <a:cs typeface="Calibri"/>
              </a:rPr>
              <a:t>. All information you share is confidential:</a:t>
            </a:r>
            <a:br>
              <a:rPr lang="en-US" sz="1800" dirty="0">
                <a:solidFill>
                  <a:schemeClr val="tx1"/>
                </a:solidFill>
                <a:latin typeface="Calibri"/>
                <a:ea typeface="Roboto Light"/>
                <a:cs typeface="Calibri"/>
              </a:rPr>
            </a:br>
            <a:endParaRPr lang="en-US" sz="1800" dirty="0">
              <a:solidFill>
                <a:schemeClr val="tx1"/>
              </a:solidFill>
              <a:latin typeface="Calibri"/>
              <a:ea typeface="Roboto Light"/>
              <a:cs typeface="Calibri"/>
            </a:endParaRPr>
          </a:p>
          <a:p>
            <a:pPr marL="91440" indent="-91440" algn="l">
              <a:lnSpc>
                <a:spcPct val="90000"/>
              </a:lnSpc>
              <a:spcBef>
                <a:spcPts val="1200"/>
              </a:spcBef>
              <a:spcAft>
                <a:spcPts val="200"/>
              </a:spcAft>
              <a:buFont typeface="Tw Cen MT,Sans-Serif"/>
              <a:buChar char=" "/>
            </a:pPr>
            <a:r>
              <a:rPr lang="en-US" sz="1800" b="1" dirty="0">
                <a:solidFill>
                  <a:schemeClr val="tx1"/>
                </a:solidFill>
                <a:latin typeface="Calibri"/>
                <a:ea typeface="Roboto Light"/>
                <a:cs typeface="Calibri"/>
              </a:rPr>
              <a:t>Call us:  Sam +1917225 6733 and Yanthe +31622025517</a:t>
            </a:r>
            <a:r>
              <a:rPr lang="en-US" sz="1800" b="1" dirty="0">
                <a:solidFill>
                  <a:schemeClr val="tx1"/>
                </a:solidFill>
                <a:latin typeface="Calibri"/>
                <a:ea typeface="Roboto Light" panose="02000000000000000000" pitchFamily="2" charset="0"/>
                <a:cs typeface="Calibri"/>
              </a:rPr>
              <a:t> and Khaliunaa +16467814176</a:t>
            </a:r>
          </a:p>
          <a:p>
            <a:pPr marL="342900" indent="-342900" algn="l">
              <a:lnSpc>
                <a:spcPct val="90000"/>
              </a:lnSpc>
              <a:spcBef>
                <a:spcPts val="1200"/>
              </a:spcBef>
              <a:spcAft>
                <a:spcPts val="200"/>
              </a:spcAft>
              <a:buFont typeface="Arial,Sans-Serif"/>
              <a:buChar char="•"/>
            </a:pPr>
            <a:r>
              <a:rPr lang="en-US" sz="1800" dirty="0">
                <a:solidFill>
                  <a:schemeClr val="tx1"/>
                </a:solidFill>
                <a:latin typeface="Calibri"/>
                <a:ea typeface="Roboto Light" panose="02000000000000000000" pitchFamily="2" charset="0"/>
                <a:cs typeface="Calibri"/>
              </a:rPr>
              <a:t>Ethics office </a:t>
            </a:r>
            <a:r>
              <a:rPr lang="en-US" sz="1800" dirty="0">
                <a:solidFill>
                  <a:schemeClr val="tx1"/>
                </a:solidFill>
                <a:latin typeface="Calibri"/>
                <a:ea typeface="Roboto Light" panose="02000000000000000000" pitchFamily="2" charset="0"/>
                <a:cs typeface="Calibri"/>
                <a:hlinkClick r:id="rId4">
                  <a:extLst>
                    <a:ext uri="{A12FA001-AC4F-418D-AE19-62706E023703}">
                      <ahyp:hlinkClr xmlns:ahyp="http://schemas.microsoft.com/office/drawing/2018/hyperlinkcolor" val="tx"/>
                    </a:ext>
                  </a:extLst>
                </a:hlinkClick>
              </a:rPr>
              <a:t>ethicsoffice@undp.org</a:t>
            </a:r>
            <a:r>
              <a:rPr lang="en-US" sz="1800" dirty="0">
                <a:solidFill>
                  <a:schemeClr val="tx1"/>
                </a:solidFill>
                <a:latin typeface="Calibri"/>
                <a:ea typeface="Roboto Light" panose="02000000000000000000" pitchFamily="2" charset="0"/>
                <a:cs typeface="Calibri"/>
              </a:rPr>
              <a:t> for whenever you don’t know what’s right, or are afraid of retaliation</a:t>
            </a:r>
          </a:p>
          <a:p>
            <a:pPr marL="342900" indent="-342900" algn="l">
              <a:lnSpc>
                <a:spcPct val="90000"/>
              </a:lnSpc>
              <a:spcBef>
                <a:spcPts val="1200"/>
              </a:spcBef>
              <a:spcAft>
                <a:spcPts val="200"/>
              </a:spcAft>
              <a:buFont typeface="Arial,Sans-Serif"/>
              <a:buChar char="•"/>
            </a:pPr>
            <a:r>
              <a:rPr lang="en-US" sz="1800" dirty="0">
                <a:solidFill>
                  <a:schemeClr val="tx1"/>
                </a:solidFill>
                <a:latin typeface="Calibri"/>
                <a:ea typeface="Roboto Light" panose="02000000000000000000" pitchFamily="2" charset="0"/>
                <a:cs typeface="Calibri"/>
                <a:hlinkClick r:id="rId5">
                  <a:extLst>
                    <a:ext uri="{A12FA001-AC4F-418D-AE19-62706E023703}">
                      <ahyp:hlinkClr xmlns:ahyp="http://schemas.microsoft.com/office/drawing/2018/hyperlinkcolor" val="tx"/>
                    </a:ext>
                  </a:extLst>
                </a:hlinkClick>
              </a:rPr>
              <a:t>Ombudspersons office</a:t>
            </a:r>
            <a:r>
              <a:rPr lang="en-US" sz="1800" dirty="0">
                <a:solidFill>
                  <a:schemeClr val="tx1"/>
                </a:solidFill>
                <a:latin typeface="Calibri"/>
                <a:ea typeface="Roboto Light" panose="02000000000000000000" pitchFamily="2" charset="0"/>
                <a:cs typeface="Calibri"/>
              </a:rPr>
              <a:t> if you want help with informally solving conflicts</a:t>
            </a:r>
          </a:p>
          <a:p>
            <a:pPr marL="342900" indent="-342900" algn="l">
              <a:lnSpc>
                <a:spcPct val="90000"/>
              </a:lnSpc>
              <a:spcBef>
                <a:spcPts val="1200"/>
              </a:spcBef>
              <a:spcAft>
                <a:spcPts val="200"/>
              </a:spcAft>
              <a:buFont typeface="Arial,Sans-Serif"/>
              <a:buChar char="•"/>
            </a:pPr>
            <a:r>
              <a:rPr lang="en-US" sz="1800" dirty="0">
                <a:solidFill>
                  <a:schemeClr val="tx1"/>
                </a:solidFill>
                <a:latin typeface="Calibri"/>
                <a:ea typeface="Roboto Light" panose="02000000000000000000" pitchFamily="2" charset="0"/>
                <a:cs typeface="Calibri"/>
                <a:hlinkClick r:id="rId6">
                  <a:extLst>
                    <a:ext uri="{A12FA001-AC4F-418D-AE19-62706E023703}">
                      <ahyp:hlinkClr xmlns:ahyp="http://schemas.microsoft.com/office/drawing/2018/hyperlinkcolor" val="tx"/>
                    </a:ext>
                  </a:extLst>
                </a:hlinkClick>
              </a:rPr>
              <a:t>Code of Ethics</a:t>
            </a:r>
            <a:r>
              <a:rPr lang="en-US" sz="1800" dirty="0">
                <a:solidFill>
                  <a:schemeClr val="tx1"/>
                </a:solidFill>
                <a:latin typeface="Calibri"/>
                <a:ea typeface="Roboto Light" panose="02000000000000000000" pitchFamily="2" charset="0"/>
                <a:cs typeface="Calibri"/>
              </a:rPr>
              <a:t> if you want to read up on what is right and</a:t>
            </a:r>
            <a:r>
              <a:rPr lang="en-US" sz="1800" dirty="0">
                <a:solidFill>
                  <a:schemeClr val="accent2"/>
                </a:solidFill>
                <a:latin typeface="Calibri"/>
                <a:ea typeface="Roboto Light" panose="02000000000000000000" pitchFamily="2" charset="0"/>
                <a:cs typeface="Calibri"/>
              </a:rPr>
              <a:t> </a:t>
            </a:r>
            <a:r>
              <a:rPr lang="en-US" sz="1800" dirty="0">
                <a:solidFill>
                  <a:schemeClr val="accent2"/>
                </a:solidFill>
                <a:latin typeface="Calibri"/>
                <a:ea typeface="Roboto Light" panose="02000000000000000000" pitchFamily="2" charset="0"/>
                <a:cs typeface="Calibri"/>
                <a:hlinkClick r:id="rId7">
                  <a:extLst>
                    <a:ext uri="{A12FA001-AC4F-418D-AE19-62706E023703}">
                      <ahyp:hlinkClr xmlns:ahyp="http://schemas.microsoft.com/office/drawing/2018/hyperlinkcolor" val="tx"/>
                    </a:ext>
                  </a:extLst>
                </a:hlinkClick>
              </a:rPr>
              <a:t>where</a:t>
            </a:r>
            <a:r>
              <a:rPr lang="en-US" sz="1800" dirty="0">
                <a:solidFill>
                  <a:schemeClr val="accent2"/>
                </a:solidFill>
                <a:latin typeface="Calibri"/>
                <a:ea typeface="Roboto Light" panose="02000000000000000000" pitchFamily="2" charset="0"/>
                <a:cs typeface="Calibri"/>
              </a:rPr>
              <a:t> </a:t>
            </a:r>
            <a:r>
              <a:rPr lang="en-US" sz="1800" dirty="0">
                <a:solidFill>
                  <a:schemeClr val="tx1"/>
                </a:solidFill>
                <a:latin typeface="Calibri"/>
                <a:ea typeface="Roboto Light" panose="02000000000000000000" pitchFamily="2" charset="0"/>
                <a:cs typeface="Calibri"/>
              </a:rPr>
              <a:t>to go when and all </a:t>
            </a:r>
            <a:r>
              <a:rPr lang="en-US" sz="1800" dirty="0">
                <a:solidFill>
                  <a:schemeClr val="tx1"/>
                </a:solidFill>
                <a:latin typeface="Calibri"/>
                <a:ea typeface="Roboto Light" panose="02000000000000000000" pitchFamily="2" charset="0"/>
                <a:cs typeface="Calibri"/>
                <a:hlinkClick r:id="rId8"/>
              </a:rPr>
              <a:t>contact info </a:t>
            </a:r>
            <a:r>
              <a:rPr lang="en-US" sz="1800" dirty="0">
                <a:solidFill>
                  <a:schemeClr val="tx1"/>
                </a:solidFill>
                <a:latin typeface="Calibri"/>
                <a:ea typeface="Roboto Light" panose="02000000000000000000" pitchFamily="2" charset="0"/>
                <a:cs typeface="Calibri"/>
              </a:rPr>
              <a:t>here</a:t>
            </a:r>
          </a:p>
          <a:p>
            <a:pPr marL="342900" indent="-342900" algn="l">
              <a:lnSpc>
                <a:spcPct val="90000"/>
              </a:lnSpc>
              <a:spcBef>
                <a:spcPts val="1200"/>
              </a:spcBef>
              <a:spcAft>
                <a:spcPts val="200"/>
              </a:spcAft>
              <a:buFont typeface="Arial,Sans-Serif"/>
              <a:buChar char="•"/>
            </a:pPr>
            <a:r>
              <a:rPr lang="en-US" sz="1800" dirty="0">
                <a:solidFill>
                  <a:schemeClr val="tx1"/>
                </a:solidFill>
                <a:latin typeface="Calibri"/>
                <a:ea typeface="Roboto Light"/>
                <a:cs typeface="Calibri"/>
              </a:rPr>
              <a:t>Investigations </a:t>
            </a:r>
            <a:r>
              <a:rPr lang="en-US" sz="1800" dirty="0">
                <a:solidFill>
                  <a:schemeClr val="tx1"/>
                </a:solidFill>
                <a:latin typeface="Calibri"/>
                <a:ea typeface="Roboto Light"/>
                <a:cs typeface="Calibri"/>
                <a:hlinkClick r:id="rId9">
                  <a:extLst>
                    <a:ext uri="{A12FA001-AC4F-418D-AE19-62706E023703}">
                      <ahyp:hlinkClr xmlns:ahyp="http://schemas.microsoft.com/office/drawing/2018/hyperlinkcolor" val="tx"/>
                    </a:ext>
                  </a:extLst>
                </a:hlinkClick>
              </a:rPr>
              <a:t>reportmisconduct@undp.org</a:t>
            </a:r>
            <a:r>
              <a:rPr lang="en-US" sz="1800" dirty="0">
                <a:solidFill>
                  <a:schemeClr val="tx1"/>
                </a:solidFill>
                <a:latin typeface="Calibri"/>
                <a:ea typeface="Roboto Light"/>
                <a:cs typeface="Calibri"/>
              </a:rPr>
              <a:t> as well as </a:t>
            </a:r>
            <a:r>
              <a:rPr lang="en-US" sz="1800" dirty="0">
                <a:solidFill>
                  <a:schemeClr val="tx1"/>
                </a:solidFill>
                <a:latin typeface="Calibri"/>
                <a:ea typeface="Roboto Light"/>
                <a:cs typeface="Calibri"/>
                <a:hlinkClick r:id="rId10">
                  <a:extLst>
                    <a:ext uri="{A12FA001-AC4F-418D-AE19-62706E023703}">
                      <ahyp:hlinkClr xmlns:ahyp="http://schemas.microsoft.com/office/drawing/2018/hyperlinkcolor" val="tx"/>
                    </a:ext>
                  </a:extLst>
                </a:hlinkClick>
              </a:rPr>
              <a:t>online</a:t>
            </a:r>
            <a:r>
              <a:rPr lang="en-US" sz="1800" dirty="0">
                <a:solidFill>
                  <a:schemeClr val="tx1"/>
                </a:solidFill>
                <a:latin typeface="Calibri"/>
                <a:ea typeface="Roboto Light"/>
                <a:cs typeface="Calibri"/>
              </a:rPr>
              <a:t> or </a:t>
            </a:r>
            <a:r>
              <a:rPr lang="en-US" sz="1800" dirty="0">
                <a:solidFill>
                  <a:schemeClr val="tx1"/>
                </a:solidFill>
                <a:latin typeface="Calibri"/>
                <a:ea typeface="Roboto Light"/>
                <a:cs typeface="Calibri"/>
                <a:hlinkClick r:id="rId11">
                  <a:extLst>
                    <a:ext uri="{A12FA001-AC4F-418D-AE19-62706E023703}">
                      <ahyp:hlinkClr xmlns:ahyp="http://schemas.microsoft.com/office/drawing/2018/hyperlinkcolor" val="tx"/>
                    </a:ext>
                  </a:extLst>
                </a:hlinkClick>
              </a:rPr>
              <a:t>per phone </a:t>
            </a:r>
            <a:r>
              <a:rPr lang="en-US" sz="1800" dirty="0">
                <a:solidFill>
                  <a:schemeClr val="tx1"/>
                </a:solidFill>
                <a:latin typeface="Calibri"/>
                <a:ea typeface="Roboto Light"/>
                <a:cs typeface="Calibri"/>
              </a:rPr>
              <a:t>if you want to report something for yourself or you are a witness</a:t>
            </a:r>
          </a:p>
          <a:p>
            <a:pPr marL="342900" indent="-342900" algn="l">
              <a:lnSpc>
                <a:spcPct val="90000"/>
              </a:lnSpc>
              <a:spcBef>
                <a:spcPts val="1200"/>
              </a:spcBef>
              <a:spcAft>
                <a:spcPts val="200"/>
              </a:spcAft>
              <a:buFont typeface="Arial,Sans-Serif"/>
              <a:buChar char="•"/>
            </a:pPr>
            <a:r>
              <a:rPr lang="en-US" sz="1800" dirty="0">
                <a:solidFill>
                  <a:schemeClr val="tx1"/>
                </a:solidFill>
                <a:latin typeface="Calibri"/>
                <a:ea typeface="Roboto Light" panose="02000000000000000000" pitchFamily="2" charset="0"/>
                <a:cs typeface="Calibri"/>
              </a:rPr>
              <a:t>Staff counsellors if you need someone to talk to. They speak all UN languages </a:t>
            </a:r>
            <a:r>
              <a:rPr lang="en-US" sz="1800" dirty="0">
                <a:solidFill>
                  <a:schemeClr val="tx1"/>
                </a:solidFill>
                <a:latin typeface="Calibri"/>
                <a:ea typeface="Roboto Light" panose="02000000000000000000" pitchFamily="2" charset="0"/>
                <a:cs typeface="Calibri"/>
                <a:hlinkClick r:id="rId12"/>
              </a:rPr>
              <a:t>oshw.focalpoint@undp.org</a:t>
            </a:r>
            <a:r>
              <a:rPr lang="en-US" sz="1800" dirty="0">
                <a:solidFill>
                  <a:schemeClr val="tx1"/>
                </a:solidFill>
                <a:latin typeface="Calibri"/>
                <a:ea typeface="Roboto Light" panose="02000000000000000000" pitchFamily="2" charset="0"/>
                <a:cs typeface="Calibri"/>
              </a:rPr>
              <a:t> or </a:t>
            </a:r>
            <a:r>
              <a:rPr lang="en-US" sz="1800" dirty="0">
                <a:solidFill>
                  <a:schemeClr val="tx1"/>
                </a:solidFill>
                <a:latin typeface="Calibri"/>
                <a:ea typeface="Roboto Light" panose="02000000000000000000" pitchFamily="2" charset="0"/>
                <a:cs typeface="Calibri"/>
                <a:hlinkClick r:id="rId13"/>
              </a:rPr>
              <a:t>here </a:t>
            </a:r>
            <a:endParaRPr lang="en-US" sz="1800" dirty="0">
              <a:solidFill>
                <a:schemeClr val="tx1"/>
              </a:solidFill>
              <a:latin typeface="Calibri"/>
              <a:ea typeface="Roboto Light" panose="02000000000000000000" pitchFamily="2" charset="0"/>
              <a:cs typeface="Calibri"/>
            </a:endParaRPr>
          </a:p>
          <a:p>
            <a:pPr marL="342900" indent="-342900" algn="l">
              <a:lnSpc>
                <a:spcPct val="90000"/>
              </a:lnSpc>
              <a:spcBef>
                <a:spcPts val="1200"/>
              </a:spcBef>
              <a:spcAft>
                <a:spcPts val="200"/>
              </a:spcAft>
              <a:buFont typeface="Arial,Sans-Serif"/>
              <a:buChar char="•"/>
            </a:pPr>
            <a:r>
              <a:rPr lang="en-US" sz="1800" dirty="0">
                <a:solidFill>
                  <a:schemeClr val="tx1"/>
                </a:solidFill>
                <a:latin typeface="Calibri"/>
                <a:ea typeface="Roboto Light" panose="02000000000000000000" pitchFamily="2" charset="0"/>
                <a:cs typeface="Calibri"/>
              </a:rPr>
              <a:t>All questions or just to have a chat with expert: </a:t>
            </a:r>
            <a:r>
              <a:rPr lang="en-US" sz="1800" dirty="0">
                <a:solidFill>
                  <a:schemeClr val="tx1"/>
                </a:solidFill>
                <a:latin typeface="Calibri"/>
                <a:ea typeface="Roboto Light" panose="02000000000000000000" pitchFamily="2" charset="0"/>
                <a:cs typeface="Calibri"/>
                <a:hlinkClick r:id="rId14"/>
              </a:rPr>
              <a:t>pseah@undp.org</a:t>
            </a:r>
            <a:endParaRPr lang="en-US" sz="1800" dirty="0">
              <a:solidFill>
                <a:schemeClr val="tx1"/>
              </a:solidFill>
              <a:latin typeface="Calibri"/>
              <a:ea typeface="Roboto Light" panose="02000000000000000000" pitchFamily="2" charset="0"/>
              <a:cs typeface="Calibri"/>
            </a:endParaRPr>
          </a:p>
          <a:p>
            <a:pPr marL="342900" indent="-342900" algn="l">
              <a:lnSpc>
                <a:spcPct val="90000"/>
              </a:lnSpc>
              <a:spcBef>
                <a:spcPts val="1200"/>
              </a:spcBef>
              <a:spcAft>
                <a:spcPts val="200"/>
              </a:spcAft>
              <a:buFont typeface="Arial,Sans-Serif"/>
              <a:buChar char="•"/>
            </a:pPr>
            <a:r>
              <a:rPr lang="en-US" sz="1800" dirty="0">
                <a:solidFill>
                  <a:schemeClr val="tx1"/>
                </a:solidFill>
                <a:latin typeface="Calibri"/>
                <a:ea typeface="Roboto Light"/>
                <a:cs typeface="Calibri"/>
              </a:rPr>
              <a:t>All information can also be found in the interactive Teams space and intranet here</a:t>
            </a:r>
          </a:p>
          <a:p>
            <a:pPr algn="l">
              <a:lnSpc>
                <a:spcPct val="90000"/>
              </a:lnSpc>
              <a:spcBef>
                <a:spcPts val="1200"/>
              </a:spcBef>
              <a:spcAft>
                <a:spcPts val="200"/>
              </a:spcAft>
            </a:pPr>
            <a:endParaRPr lang="en-US" sz="1800" dirty="0">
              <a:solidFill>
                <a:srgbClr val="373737"/>
              </a:solidFill>
              <a:latin typeface="Calibri" panose="020F0502020204030204" pitchFamily="34" charset="0"/>
              <a:ea typeface="Roboto Light" panose="02000000000000000000" pitchFamily="2" charset="0"/>
              <a:cs typeface="Calibri" panose="020F0502020204030204" pitchFamily="34" charset="0"/>
            </a:endParaRPr>
          </a:p>
        </p:txBody>
      </p:sp>
      <p:sp>
        <p:nvSpPr>
          <p:cNvPr id="77" name="Rectangle 76">
            <a:extLst>
              <a:ext uri="{FF2B5EF4-FFF2-40B4-BE49-F238E27FC236}">
                <a16:creationId xmlns:a16="http://schemas.microsoft.com/office/drawing/2014/main" id="{2C742808-070C-4342-82E8-8DB3B5F04EDB}"/>
              </a:ext>
            </a:extLst>
          </p:cNvPr>
          <p:cNvSpPr/>
          <p:nvPr/>
        </p:nvSpPr>
        <p:spPr>
          <a:xfrm>
            <a:off x="8701254" y="4964349"/>
            <a:ext cx="1683579" cy="369332"/>
          </a:xfrm>
          <a:prstGeom prst="rect">
            <a:avLst/>
          </a:prstGeom>
        </p:spPr>
        <p:txBody>
          <a:bodyPr wrap="square">
            <a:spAutoFit/>
          </a:bodyPr>
          <a:lstStyle/>
          <a:p>
            <a:pPr algn="ctr"/>
            <a:r>
              <a:rPr lang="en-US">
                <a:solidFill>
                  <a:schemeClr val="bg1"/>
                </a:solidFill>
                <a:latin typeface="Calibri" panose="020F0502020204030204" pitchFamily="34" charset="0"/>
                <a:ea typeface="Roboto" panose="02000000000000000000" pitchFamily="2" charset="0"/>
                <a:cs typeface="Calibri" panose="020F0502020204030204" pitchFamily="34" charset="0"/>
              </a:rPr>
              <a:t>Key Point</a:t>
            </a:r>
          </a:p>
        </p:txBody>
      </p:sp>
      <p:sp>
        <p:nvSpPr>
          <p:cNvPr id="26" name="TextBox 25">
            <a:extLst>
              <a:ext uri="{FF2B5EF4-FFF2-40B4-BE49-F238E27FC236}">
                <a16:creationId xmlns:a16="http://schemas.microsoft.com/office/drawing/2014/main" id="{DEE83708-7F11-4442-9EF7-2355AD0AEB4A}"/>
              </a:ext>
            </a:extLst>
          </p:cNvPr>
          <p:cNvSpPr txBox="1"/>
          <p:nvPr/>
        </p:nvSpPr>
        <p:spPr>
          <a:xfrm>
            <a:off x="797077" y="599955"/>
            <a:ext cx="5148200" cy="553998"/>
          </a:xfrm>
          <a:prstGeom prst="rect">
            <a:avLst/>
          </a:prstGeom>
          <a:noFill/>
          <a:ln>
            <a:noFill/>
          </a:ln>
        </p:spPr>
        <p:txBody>
          <a:bodyPr wrap="square" lIns="91440" tIns="45720" rIns="91440" bIns="45720" rtlCol="0" anchor="t">
            <a:spAutoFit/>
          </a:bodyPr>
          <a:lstStyle/>
          <a:p>
            <a:r>
              <a:rPr lang="en-US" sz="3000" b="1">
                <a:solidFill>
                  <a:schemeClr val="tx2"/>
                </a:solidFill>
                <a:latin typeface="Calibri"/>
                <a:ea typeface="Roboto" panose="02000000000000000000" pitchFamily="2" charset="0"/>
                <a:cs typeface="Calibri"/>
              </a:rPr>
              <a:t>Key Contacts</a:t>
            </a:r>
            <a:endParaRPr lang="en-US" sz="3000" b="1">
              <a:solidFill>
                <a:schemeClr val="tx2"/>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44271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Subtitle 2">
            <a:extLst>
              <a:ext uri="{FF2B5EF4-FFF2-40B4-BE49-F238E27FC236}">
                <a16:creationId xmlns:a16="http://schemas.microsoft.com/office/drawing/2014/main" id="{A70EC578-EE23-9B47-918E-658B29120C3C}"/>
              </a:ext>
            </a:extLst>
          </p:cNvPr>
          <p:cNvSpPr txBox="1">
            <a:spLocks/>
          </p:cNvSpPr>
          <p:nvPr/>
        </p:nvSpPr>
        <p:spPr>
          <a:xfrm>
            <a:off x="654050" y="1249048"/>
            <a:ext cx="8172090" cy="5000349"/>
          </a:xfrm>
          <a:prstGeom prst="rect">
            <a:avLst/>
          </a:prstGeom>
        </p:spPr>
        <p:txBody>
          <a:bodyPr vert="horz" wrap="square" lIns="108717" tIns="54359" rIns="108717" bIns="543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91440" indent="-91440" algn="l">
              <a:lnSpc>
                <a:spcPct val="90000"/>
              </a:lnSpc>
              <a:spcBef>
                <a:spcPts val="1200"/>
              </a:spcBef>
              <a:spcAft>
                <a:spcPts val="200"/>
              </a:spcAft>
              <a:buFont typeface="Tw Cen MT,Sans-Serif"/>
              <a:buChar char=" "/>
            </a:pPr>
            <a:endParaRPr lang="en-US" dirty="0">
              <a:solidFill>
                <a:schemeClr val="tx1"/>
              </a:solidFill>
              <a:latin typeface="Calibri"/>
              <a:ea typeface="Roboto Light"/>
              <a:cs typeface="Calibri"/>
            </a:endParaRPr>
          </a:p>
          <a:p>
            <a:pPr marL="342900" indent="-342900" algn="l">
              <a:lnSpc>
                <a:spcPct val="90000"/>
              </a:lnSpc>
              <a:buFont typeface="Arial,Sans-Serif"/>
              <a:buChar char="•"/>
            </a:pPr>
            <a:r>
              <a:rPr lang="en-US" dirty="0">
                <a:solidFill>
                  <a:schemeClr val="tx1"/>
                </a:solidFill>
                <a:latin typeface="Calibri"/>
                <a:ea typeface="Roboto Light"/>
                <a:cs typeface="Calibri"/>
              </a:rPr>
              <a:t>Never announce the </a:t>
            </a:r>
            <a:r>
              <a:rPr lang="en-US" b="1" dirty="0">
                <a:solidFill>
                  <a:schemeClr val="tx1"/>
                </a:solidFill>
                <a:latin typeface="Calibri"/>
                <a:ea typeface="Roboto Light"/>
                <a:cs typeface="Calibri"/>
              </a:rPr>
              <a:t>name</a:t>
            </a:r>
            <a:r>
              <a:rPr lang="en-US" dirty="0">
                <a:solidFill>
                  <a:schemeClr val="tx1"/>
                </a:solidFill>
                <a:latin typeface="Calibri"/>
                <a:ea typeface="Roboto Light"/>
                <a:cs typeface="Calibri"/>
              </a:rPr>
              <a:t> of the victim(s) or witnesses or other </a:t>
            </a:r>
            <a:r>
              <a:rPr lang="en-US" b="1" dirty="0">
                <a:solidFill>
                  <a:schemeClr val="tx1"/>
                </a:solidFill>
                <a:latin typeface="Calibri"/>
                <a:ea typeface="Roboto Light"/>
                <a:cs typeface="Calibri"/>
              </a:rPr>
              <a:t>identifiable information </a:t>
            </a:r>
          </a:p>
          <a:p>
            <a:pPr marL="342900" indent="-342900" algn="l">
              <a:lnSpc>
                <a:spcPct val="90000"/>
              </a:lnSpc>
              <a:spcBef>
                <a:spcPts val="1200"/>
              </a:spcBef>
              <a:spcAft>
                <a:spcPts val="200"/>
              </a:spcAft>
              <a:buFont typeface="Arial,Sans-Serif"/>
              <a:buChar char="•"/>
            </a:pPr>
            <a:r>
              <a:rPr lang="en-US" dirty="0">
                <a:solidFill>
                  <a:schemeClr val="tx1"/>
                </a:solidFill>
                <a:latin typeface="Calibri"/>
                <a:ea typeface="Roboto Light"/>
                <a:cs typeface="Calibri"/>
              </a:rPr>
              <a:t>If victim assistance is provided, don’t give specifics on the </a:t>
            </a:r>
            <a:r>
              <a:rPr lang="en-US" b="1" dirty="0">
                <a:solidFill>
                  <a:schemeClr val="tx1"/>
                </a:solidFill>
                <a:latin typeface="Calibri"/>
                <a:ea typeface="Roboto Light"/>
                <a:cs typeface="Calibri"/>
              </a:rPr>
              <a:t>location or provider</a:t>
            </a:r>
            <a:endParaRPr lang="en-US" b="1" dirty="0">
              <a:solidFill>
                <a:schemeClr val="tx1"/>
              </a:solidFill>
              <a:ea typeface="Open Sans Light"/>
            </a:endParaRPr>
          </a:p>
          <a:p>
            <a:pPr marL="342900" indent="-342900" algn="l">
              <a:lnSpc>
                <a:spcPct val="90000"/>
              </a:lnSpc>
              <a:spcBef>
                <a:spcPts val="1200"/>
              </a:spcBef>
              <a:spcAft>
                <a:spcPts val="200"/>
              </a:spcAft>
              <a:buFont typeface="Arial,Sans-Serif"/>
              <a:buChar char="•"/>
            </a:pPr>
            <a:r>
              <a:rPr lang="en-US" dirty="0">
                <a:solidFill>
                  <a:schemeClr val="tx1"/>
                </a:solidFill>
                <a:latin typeface="Calibri"/>
                <a:ea typeface="Roboto Light"/>
                <a:cs typeface="Calibri"/>
              </a:rPr>
              <a:t>Never announce the </a:t>
            </a:r>
            <a:r>
              <a:rPr lang="en-US" b="1" dirty="0">
                <a:solidFill>
                  <a:schemeClr val="tx1"/>
                </a:solidFill>
                <a:latin typeface="Calibri"/>
                <a:ea typeface="Roboto Light"/>
                <a:cs typeface="Calibri"/>
              </a:rPr>
              <a:t>name, position or location of alleged perpetrator </a:t>
            </a:r>
            <a:endParaRPr lang="en-US" b="1" dirty="0">
              <a:solidFill>
                <a:schemeClr val="tx1"/>
              </a:solidFill>
              <a:ea typeface="Open Sans Light"/>
            </a:endParaRPr>
          </a:p>
          <a:p>
            <a:pPr marL="342900" indent="-342900" algn="l">
              <a:lnSpc>
                <a:spcPct val="90000"/>
              </a:lnSpc>
              <a:spcBef>
                <a:spcPts val="1200"/>
              </a:spcBef>
              <a:spcAft>
                <a:spcPts val="200"/>
              </a:spcAft>
              <a:buFont typeface="Arial,Sans-Serif"/>
              <a:buChar char="•"/>
            </a:pPr>
            <a:r>
              <a:rPr lang="en-US" dirty="0">
                <a:solidFill>
                  <a:schemeClr val="tx1"/>
                </a:solidFill>
                <a:latin typeface="Calibri"/>
                <a:ea typeface="Roboto Light"/>
                <a:cs typeface="Calibri"/>
              </a:rPr>
              <a:t>Don’t give information </a:t>
            </a:r>
            <a:r>
              <a:rPr lang="en-US" b="1" dirty="0">
                <a:solidFill>
                  <a:schemeClr val="tx1"/>
                </a:solidFill>
                <a:latin typeface="Calibri"/>
                <a:ea typeface="Roboto Light"/>
                <a:cs typeface="Calibri"/>
              </a:rPr>
              <a:t>about investigations or judicial process </a:t>
            </a:r>
            <a:r>
              <a:rPr lang="en-US" dirty="0">
                <a:solidFill>
                  <a:schemeClr val="tx1"/>
                </a:solidFill>
                <a:latin typeface="Calibri"/>
                <a:ea typeface="Roboto Light"/>
                <a:cs typeface="Calibri"/>
              </a:rPr>
              <a:t>before completed</a:t>
            </a:r>
            <a:endParaRPr lang="en-US" dirty="0">
              <a:solidFill>
                <a:schemeClr val="tx1"/>
              </a:solidFill>
            </a:endParaRPr>
          </a:p>
          <a:p>
            <a:pPr marL="342900" indent="-342900" algn="l">
              <a:lnSpc>
                <a:spcPct val="90000"/>
              </a:lnSpc>
              <a:spcBef>
                <a:spcPts val="1200"/>
              </a:spcBef>
              <a:spcAft>
                <a:spcPts val="200"/>
              </a:spcAft>
              <a:buFont typeface="Arial,Sans-Serif"/>
              <a:buChar char="•"/>
            </a:pPr>
            <a:endParaRPr lang="en-US" sz="1800" dirty="0">
              <a:solidFill>
                <a:schemeClr val="tx1"/>
              </a:solidFill>
              <a:latin typeface="Calibri"/>
              <a:ea typeface="Roboto Light" panose="02000000000000000000" pitchFamily="2" charset="0"/>
              <a:cs typeface="Calibri"/>
            </a:endParaRPr>
          </a:p>
          <a:p>
            <a:pPr marL="342900" indent="-342900" algn="l">
              <a:lnSpc>
                <a:spcPct val="90000"/>
              </a:lnSpc>
              <a:spcBef>
                <a:spcPts val="1200"/>
              </a:spcBef>
              <a:spcAft>
                <a:spcPts val="200"/>
              </a:spcAft>
              <a:buFont typeface="Arial,Sans-Serif"/>
              <a:buChar char="•"/>
            </a:pPr>
            <a:endParaRPr lang="en-US" sz="1800" dirty="0">
              <a:solidFill>
                <a:schemeClr val="tx1"/>
              </a:solidFill>
              <a:latin typeface="Calibri"/>
              <a:ea typeface="Roboto Light"/>
              <a:cs typeface="Calibri"/>
            </a:endParaRPr>
          </a:p>
          <a:p>
            <a:pPr algn="l">
              <a:lnSpc>
                <a:spcPct val="90000"/>
              </a:lnSpc>
              <a:spcBef>
                <a:spcPts val="1200"/>
              </a:spcBef>
              <a:spcAft>
                <a:spcPts val="200"/>
              </a:spcAft>
            </a:pPr>
            <a:endParaRPr lang="en-US" sz="1800" dirty="0">
              <a:solidFill>
                <a:srgbClr val="373737"/>
              </a:solidFill>
              <a:latin typeface="Calibri" panose="020F0502020204030204" pitchFamily="34" charset="0"/>
              <a:ea typeface="Roboto Light" panose="02000000000000000000" pitchFamily="2" charset="0"/>
              <a:cs typeface="Calibri" panose="020F0502020204030204" pitchFamily="34" charset="0"/>
            </a:endParaRPr>
          </a:p>
        </p:txBody>
      </p:sp>
      <p:sp>
        <p:nvSpPr>
          <p:cNvPr id="77" name="Rectangle 76">
            <a:extLst>
              <a:ext uri="{FF2B5EF4-FFF2-40B4-BE49-F238E27FC236}">
                <a16:creationId xmlns:a16="http://schemas.microsoft.com/office/drawing/2014/main" id="{2C742808-070C-4342-82E8-8DB3B5F04EDB}"/>
              </a:ext>
            </a:extLst>
          </p:cNvPr>
          <p:cNvSpPr/>
          <p:nvPr/>
        </p:nvSpPr>
        <p:spPr>
          <a:xfrm>
            <a:off x="8701254" y="4964349"/>
            <a:ext cx="1683579" cy="369332"/>
          </a:xfrm>
          <a:prstGeom prst="rect">
            <a:avLst/>
          </a:prstGeom>
        </p:spPr>
        <p:txBody>
          <a:bodyPr wrap="square">
            <a:spAutoFit/>
          </a:bodyPr>
          <a:lstStyle/>
          <a:p>
            <a:pPr algn="ctr"/>
            <a:r>
              <a:rPr lang="en-US">
                <a:solidFill>
                  <a:schemeClr val="bg1"/>
                </a:solidFill>
                <a:latin typeface="Calibri" panose="020F0502020204030204" pitchFamily="34" charset="0"/>
                <a:ea typeface="Roboto" panose="02000000000000000000" pitchFamily="2" charset="0"/>
                <a:cs typeface="Calibri" panose="020F0502020204030204" pitchFamily="34" charset="0"/>
              </a:rPr>
              <a:t>Key Point</a:t>
            </a:r>
          </a:p>
        </p:txBody>
      </p:sp>
      <p:sp>
        <p:nvSpPr>
          <p:cNvPr id="26" name="TextBox 25">
            <a:extLst>
              <a:ext uri="{FF2B5EF4-FFF2-40B4-BE49-F238E27FC236}">
                <a16:creationId xmlns:a16="http://schemas.microsoft.com/office/drawing/2014/main" id="{DEE83708-7F11-4442-9EF7-2355AD0AEB4A}"/>
              </a:ext>
            </a:extLst>
          </p:cNvPr>
          <p:cNvSpPr txBox="1"/>
          <p:nvPr/>
        </p:nvSpPr>
        <p:spPr>
          <a:xfrm>
            <a:off x="797077" y="599955"/>
            <a:ext cx="8767700" cy="1015663"/>
          </a:xfrm>
          <a:prstGeom prst="rect">
            <a:avLst/>
          </a:prstGeom>
          <a:noFill/>
          <a:ln>
            <a:noFill/>
          </a:ln>
        </p:spPr>
        <p:txBody>
          <a:bodyPr wrap="square" lIns="91440" tIns="45720" rIns="91440" bIns="45720" rtlCol="0" anchor="t">
            <a:spAutoFit/>
          </a:bodyPr>
          <a:lstStyle/>
          <a:p>
            <a:r>
              <a:rPr lang="en-US" sz="3000" b="1">
                <a:solidFill>
                  <a:schemeClr val="tx2"/>
                </a:solidFill>
                <a:latin typeface="Calibri"/>
                <a:ea typeface="Roboto"/>
                <a:cs typeface="Calibri"/>
              </a:rPr>
              <a:t>What</a:t>
            </a:r>
            <a:r>
              <a:rPr lang="en-US" sz="3000" b="1">
                <a:solidFill>
                  <a:schemeClr val="tx2"/>
                </a:solidFill>
                <a:ea typeface="Roboto"/>
                <a:cs typeface="+mn-lt"/>
              </a:rPr>
              <a:t> </a:t>
            </a:r>
            <a:r>
              <a:rPr lang="en-US" sz="3000" b="1">
                <a:solidFill>
                  <a:srgbClr val="FF0000"/>
                </a:solidFill>
                <a:ea typeface="Roboto"/>
                <a:cs typeface="+mn-lt"/>
              </a:rPr>
              <a:t>CANNOT</a:t>
            </a:r>
            <a:r>
              <a:rPr lang="en-US" sz="3000" b="1">
                <a:solidFill>
                  <a:schemeClr val="tx2"/>
                </a:solidFill>
                <a:ea typeface="Roboto"/>
                <a:cs typeface="+mn-lt"/>
              </a:rPr>
              <a:t> be said on specific allegations </a:t>
            </a:r>
          </a:p>
          <a:p>
            <a:endParaRPr lang="en-US" sz="3000" b="1">
              <a:solidFill>
                <a:schemeClr val="tx2"/>
              </a:solidFill>
              <a:latin typeface="Calibri" panose="020F0502020204030204" pitchFamily="34" charset="0"/>
              <a:ea typeface="Roboto"/>
              <a:cs typeface="Calibri" panose="020F0502020204030204" pitchFamily="34" charset="0"/>
            </a:endParaRPr>
          </a:p>
        </p:txBody>
      </p:sp>
    </p:spTree>
    <p:extLst>
      <p:ext uri="{BB962C8B-B14F-4D97-AF65-F5344CB8AC3E}">
        <p14:creationId xmlns:p14="http://schemas.microsoft.com/office/powerpoint/2010/main" val="3243434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Subtitle 2">
            <a:extLst>
              <a:ext uri="{FF2B5EF4-FFF2-40B4-BE49-F238E27FC236}">
                <a16:creationId xmlns:a16="http://schemas.microsoft.com/office/drawing/2014/main" id="{A70EC578-EE23-9B47-918E-658B29120C3C}"/>
              </a:ext>
            </a:extLst>
          </p:cNvPr>
          <p:cNvSpPr txBox="1">
            <a:spLocks/>
          </p:cNvSpPr>
          <p:nvPr/>
        </p:nvSpPr>
        <p:spPr>
          <a:xfrm>
            <a:off x="654050" y="1249048"/>
            <a:ext cx="6457590" cy="4831072"/>
          </a:xfrm>
          <a:prstGeom prst="rect">
            <a:avLst/>
          </a:prstGeom>
        </p:spPr>
        <p:txBody>
          <a:bodyPr vert="horz" wrap="square" lIns="108717" tIns="54359" rIns="108717" bIns="543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91440" indent="-91440" algn="l">
              <a:lnSpc>
                <a:spcPct val="90000"/>
              </a:lnSpc>
              <a:spcBef>
                <a:spcPts val="1200"/>
              </a:spcBef>
              <a:spcAft>
                <a:spcPts val="200"/>
              </a:spcAft>
              <a:buFont typeface="Tw Cen MT,Sans-Serif"/>
              <a:buChar char=" "/>
            </a:pPr>
            <a:endParaRPr lang="en-US">
              <a:solidFill>
                <a:schemeClr val="tx1"/>
              </a:solidFill>
              <a:latin typeface="Calibri"/>
              <a:ea typeface="Roboto Light"/>
              <a:cs typeface="Calibri"/>
            </a:endParaRPr>
          </a:p>
          <a:p>
            <a:pPr marL="342900" indent="-342900" algn="l">
              <a:lnSpc>
                <a:spcPct val="90000"/>
              </a:lnSpc>
              <a:buFont typeface="Arial,Sans-Serif"/>
              <a:buChar char="•"/>
            </a:pPr>
            <a:r>
              <a:rPr lang="en-US">
                <a:solidFill>
                  <a:schemeClr val="tx1"/>
                </a:solidFill>
                <a:latin typeface="Calibri"/>
                <a:ea typeface="Roboto Light"/>
                <a:cs typeface="Calibri"/>
              </a:rPr>
              <a:t>Nature of allegation(s)</a:t>
            </a:r>
          </a:p>
          <a:p>
            <a:pPr marL="342900" indent="-342900" algn="l">
              <a:lnSpc>
                <a:spcPct val="90000"/>
              </a:lnSpc>
              <a:buFont typeface="Arial,Sans-Serif"/>
              <a:buChar char="•"/>
            </a:pPr>
            <a:r>
              <a:rPr lang="en-US">
                <a:solidFill>
                  <a:schemeClr val="tx1"/>
                </a:solidFill>
                <a:latin typeface="Calibri"/>
                <a:ea typeface="Roboto Light"/>
                <a:cs typeface="Calibri"/>
              </a:rPr>
              <a:t>Date of alleged incident and date of complaint </a:t>
            </a:r>
            <a:endParaRPr lang="en-US"/>
          </a:p>
          <a:p>
            <a:pPr marL="342900" indent="-342900" algn="l">
              <a:lnSpc>
                <a:spcPct val="90000"/>
              </a:lnSpc>
              <a:buFont typeface="Arial,Sans-Serif"/>
              <a:buChar char="•"/>
            </a:pPr>
            <a:r>
              <a:rPr lang="en-US">
                <a:solidFill>
                  <a:schemeClr val="tx1"/>
                </a:solidFill>
                <a:latin typeface="Calibri"/>
                <a:ea typeface="Roboto Light"/>
                <a:cs typeface="Calibri"/>
              </a:rPr>
              <a:t>Age, gender and number of victims </a:t>
            </a:r>
            <a:endParaRPr lang="en-US"/>
          </a:p>
          <a:p>
            <a:pPr marL="342900" indent="-342900" algn="l">
              <a:lnSpc>
                <a:spcPct val="90000"/>
              </a:lnSpc>
              <a:buFont typeface="Arial,Sans-Serif"/>
              <a:buChar char="•"/>
            </a:pPr>
            <a:r>
              <a:rPr lang="en-US">
                <a:solidFill>
                  <a:schemeClr val="tx1"/>
                </a:solidFill>
                <a:latin typeface="Calibri"/>
                <a:ea typeface="Roboto Light"/>
                <a:cs typeface="Calibri"/>
              </a:rPr>
              <a:t>Assistance provided to a victim(s)</a:t>
            </a:r>
            <a:endParaRPr lang="en-US">
              <a:solidFill>
                <a:schemeClr val="tx1"/>
              </a:solidFill>
            </a:endParaRPr>
          </a:p>
          <a:p>
            <a:pPr marL="342900" indent="-342900" algn="l">
              <a:lnSpc>
                <a:spcPct val="90000"/>
              </a:lnSpc>
              <a:buFont typeface="Arial,Sans-Serif"/>
              <a:buChar char="•"/>
            </a:pPr>
            <a:r>
              <a:rPr lang="en-US">
                <a:solidFill>
                  <a:schemeClr val="tx1"/>
                </a:solidFill>
                <a:latin typeface="Calibri"/>
                <a:ea typeface="Roboto Light"/>
                <a:cs typeface="Calibri"/>
              </a:rPr>
              <a:t>Whether matter has been referred to competent investigation entity; investigation opened, and entity conducting it</a:t>
            </a:r>
            <a:endParaRPr lang="en-US">
              <a:solidFill>
                <a:schemeClr val="tx1"/>
              </a:solidFill>
            </a:endParaRPr>
          </a:p>
          <a:p>
            <a:pPr marL="342900" indent="-342900" algn="l">
              <a:lnSpc>
                <a:spcPct val="90000"/>
              </a:lnSpc>
              <a:buFont typeface="Arial,Sans-Serif"/>
              <a:buChar char="•"/>
            </a:pPr>
            <a:endParaRPr lang="en-US">
              <a:solidFill>
                <a:schemeClr val="tx1"/>
              </a:solidFill>
              <a:latin typeface="Calibri"/>
              <a:ea typeface="Roboto Light"/>
              <a:cs typeface="Calibri"/>
            </a:endParaRPr>
          </a:p>
          <a:p>
            <a:pPr marL="342900" indent="-342900" algn="l">
              <a:lnSpc>
                <a:spcPct val="90000"/>
              </a:lnSpc>
              <a:spcBef>
                <a:spcPts val="1200"/>
              </a:spcBef>
              <a:spcAft>
                <a:spcPts val="200"/>
              </a:spcAft>
              <a:buFont typeface="Arial,Sans-Serif"/>
              <a:buChar char="•"/>
            </a:pPr>
            <a:endParaRPr lang="en-US" sz="1800">
              <a:solidFill>
                <a:schemeClr val="tx1"/>
              </a:solidFill>
              <a:latin typeface="Calibri"/>
              <a:ea typeface="Roboto Light" panose="02000000000000000000" pitchFamily="2" charset="0"/>
              <a:cs typeface="Calibri"/>
            </a:endParaRPr>
          </a:p>
          <a:p>
            <a:pPr marL="342900" indent="-342900" algn="l">
              <a:lnSpc>
                <a:spcPct val="90000"/>
              </a:lnSpc>
              <a:spcBef>
                <a:spcPts val="1200"/>
              </a:spcBef>
              <a:spcAft>
                <a:spcPts val="200"/>
              </a:spcAft>
              <a:buFont typeface="Arial,Sans-Serif"/>
              <a:buChar char="•"/>
            </a:pPr>
            <a:endParaRPr lang="en-US" sz="1800">
              <a:solidFill>
                <a:schemeClr val="tx1"/>
              </a:solidFill>
              <a:latin typeface="Calibri"/>
              <a:ea typeface="Roboto Light"/>
              <a:cs typeface="Calibri"/>
            </a:endParaRPr>
          </a:p>
          <a:p>
            <a:pPr algn="l">
              <a:lnSpc>
                <a:spcPct val="90000"/>
              </a:lnSpc>
              <a:spcBef>
                <a:spcPts val="1200"/>
              </a:spcBef>
              <a:spcAft>
                <a:spcPts val="200"/>
              </a:spcAft>
            </a:pPr>
            <a:endParaRPr lang="en-US" sz="1800">
              <a:solidFill>
                <a:srgbClr val="373737"/>
              </a:solidFill>
              <a:latin typeface="Calibri" panose="020F0502020204030204" pitchFamily="34" charset="0"/>
              <a:ea typeface="Roboto Light" panose="02000000000000000000" pitchFamily="2" charset="0"/>
              <a:cs typeface="Calibri" panose="020F0502020204030204" pitchFamily="34" charset="0"/>
            </a:endParaRPr>
          </a:p>
        </p:txBody>
      </p:sp>
      <p:sp>
        <p:nvSpPr>
          <p:cNvPr id="77" name="Rectangle 76">
            <a:extLst>
              <a:ext uri="{FF2B5EF4-FFF2-40B4-BE49-F238E27FC236}">
                <a16:creationId xmlns:a16="http://schemas.microsoft.com/office/drawing/2014/main" id="{2C742808-070C-4342-82E8-8DB3B5F04EDB}"/>
              </a:ext>
            </a:extLst>
          </p:cNvPr>
          <p:cNvSpPr/>
          <p:nvPr/>
        </p:nvSpPr>
        <p:spPr>
          <a:xfrm>
            <a:off x="8701254" y="4964349"/>
            <a:ext cx="1683579" cy="369332"/>
          </a:xfrm>
          <a:prstGeom prst="rect">
            <a:avLst/>
          </a:prstGeom>
        </p:spPr>
        <p:txBody>
          <a:bodyPr wrap="square">
            <a:spAutoFit/>
          </a:bodyPr>
          <a:lstStyle/>
          <a:p>
            <a:pPr algn="ctr"/>
            <a:r>
              <a:rPr lang="en-US">
                <a:solidFill>
                  <a:schemeClr val="bg1"/>
                </a:solidFill>
                <a:latin typeface="Calibri" panose="020F0502020204030204" pitchFamily="34" charset="0"/>
                <a:ea typeface="Roboto" panose="02000000000000000000" pitchFamily="2" charset="0"/>
                <a:cs typeface="Calibri" panose="020F0502020204030204" pitchFamily="34" charset="0"/>
              </a:rPr>
              <a:t>Key Point</a:t>
            </a:r>
          </a:p>
        </p:txBody>
      </p:sp>
      <p:sp>
        <p:nvSpPr>
          <p:cNvPr id="26" name="TextBox 25">
            <a:extLst>
              <a:ext uri="{FF2B5EF4-FFF2-40B4-BE49-F238E27FC236}">
                <a16:creationId xmlns:a16="http://schemas.microsoft.com/office/drawing/2014/main" id="{DEE83708-7F11-4442-9EF7-2355AD0AEB4A}"/>
              </a:ext>
            </a:extLst>
          </p:cNvPr>
          <p:cNvSpPr txBox="1"/>
          <p:nvPr/>
        </p:nvSpPr>
        <p:spPr>
          <a:xfrm>
            <a:off x="797077" y="599955"/>
            <a:ext cx="8767700" cy="1015663"/>
          </a:xfrm>
          <a:prstGeom prst="rect">
            <a:avLst/>
          </a:prstGeom>
          <a:noFill/>
          <a:ln>
            <a:noFill/>
          </a:ln>
        </p:spPr>
        <p:txBody>
          <a:bodyPr wrap="square" lIns="91440" tIns="45720" rIns="91440" bIns="45720" rtlCol="0" anchor="t">
            <a:spAutoFit/>
          </a:bodyPr>
          <a:lstStyle/>
          <a:p>
            <a:r>
              <a:rPr lang="en-US" sz="3000" b="1">
                <a:solidFill>
                  <a:schemeClr val="tx2"/>
                </a:solidFill>
                <a:latin typeface="Calibri"/>
                <a:ea typeface="Roboto"/>
                <a:cs typeface="Calibri"/>
              </a:rPr>
              <a:t>What</a:t>
            </a:r>
            <a:r>
              <a:rPr lang="en-US" sz="3000" b="1">
                <a:solidFill>
                  <a:schemeClr val="tx2"/>
                </a:solidFill>
                <a:ea typeface="Roboto"/>
                <a:cs typeface="+mn-lt"/>
              </a:rPr>
              <a:t> </a:t>
            </a:r>
            <a:r>
              <a:rPr lang="en-US" sz="3000" b="1">
                <a:solidFill>
                  <a:srgbClr val="00B050"/>
                </a:solidFill>
                <a:ea typeface="Roboto"/>
                <a:cs typeface="+mn-lt"/>
              </a:rPr>
              <a:t>CAN</a:t>
            </a:r>
            <a:r>
              <a:rPr lang="en-US" sz="3000" b="1">
                <a:solidFill>
                  <a:schemeClr val="tx2"/>
                </a:solidFill>
                <a:ea typeface="Roboto"/>
                <a:cs typeface="+mn-lt"/>
              </a:rPr>
              <a:t> be said on specific allegations</a:t>
            </a:r>
          </a:p>
          <a:p>
            <a:endParaRPr lang="en-US" sz="3000" b="1">
              <a:solidFill>
                <a:schemeClr val="tx2"/>
              </a:solidFill>
              <a:latin typeface="Calibri" panose="020F0502020204030204" pitchFamily="34" charset="0"/>
              <a:ea typeface="Roboto"/>
              <a:cs typeface="Calibri" panose="020F0502020204030204" pitchFamily="34" charset="0"/>
            </a:endParaRPr>
          </a:p>
        </p:txBody>
      </p:sp>
      <p:sp>
        <p:nvSpPr>
          <p:cNvPr id="3" name="TextBox 2">
            <a:extLst>
              <a:ext uri="{FF2B5EF4-FFF2-40B4-BE49-F238E27FC236}">
                <a16:creationId xmlns:a16="http://schemas.microsoft.com/office/drawing/2014/main" id="{2C9BD625-09B3-22D0-497D-C2DA744446DC}"/>
              </a:ext>
            </a:extLst>
          </p:cNvPr>
          <p:cNvSpPr txBox="1"/>
          <p:nvPr/>
        </p:nvSpPr>
        <p:spPr>
          <a:xfrm>
            <a:off x="6706720" y="3081617"/>
            <a:ext cx="5490882" cy="3535442"/>
          </a:xfrm>
          <a:prstGeom prst="hexagon">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UNDP is only responsible for </a:t>
            </a:r>
            <a:r>
              <a:rPr lang="en-US">
                <a:solidFill>
                  <a:schemeClr val="bg1"/>
                </a:solidFill>
                <a:ea typeface="+mn-lt"/>
                <a:cs typeface="+mn-lt"/>
              </a:rPr>
              <a:t>communicating on allegations against UNDP personnel (no other agency staff)</a:t>
            </a:r>
            <a:endParaRPr lang="en-US">
              <a:solidFill>
                <a:schemeClr val="bg1"/>
              </a:solidFill>
              <a:cs typeface="Calibri"/>
            </a:endParaRPr>
          </a:p>
          <a:p>
            <a:pPr algn="ctr"/>
            <a:endParaRPr lang="en-US">
              <a:solidFill>
                <a:schemeClr val="bg1"/>
              </a:solidFill>
              <a:ea typeface="+mn-lt"/>
              <a:cs typeface="+mn-lt"/>
            </a:endParaRPr>
          </a:p>
          <a:p>
            <a:pPr algn="ctr"/>
            <a:r>
              <a:rPr lang="en-US">
                <a:solidFill>
                  <a:schemeClr val="bg1"/>
                </a:solidFill>
                <a:ea typeface="+mn-lt"/>
                <a:cs typeface="+mn-lt"/>
              </a:rPr>
              <a:t>Coordinate closely with the RC, who should be equipped to speak effectively on allegations against any UN personnel in the country.</a:t>
            </a:r>
            <a:endParaRPr lang="en-US">
              <a:solidFill>
                <a:schemeClr val="bg1"/>
              </a:solidFill>
              <a:cs typeface="Calibri"/>
            </a:endParaRPr>
          </a:p>
          <a:p>
            <a:pPr algn="l"/>
            <a:endParaRPr lang="en-US">
              <a:cs typeface="Calibri"/>
            </a:endParaRPr>
          </a:p>
        </p:txBody>
      </p:sp>
    </p:spTree>
    <p:extLst>
      <p:ext uri="{BB962C8B-B14F-4D97-AF65-F5344CB8AC3E}">
        <p14:creationId xmlns:p14="http://schemas.microsoft.com/office/powerpoint/2010/main" val="2205958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4" name="Rectangle 3">
            <a:extLst>
              <a:ext uri="{FF2B5EF4-FFF2-40B4-BE49-F238E27FC236}">
                <a16:creationId xmlns:a16="http://schemas.microsoft.com/office/drawing/2014/main" id="{E318A14D-EF37-1F41-1C83-8D28B25C1EF6}"/>
              </a:ext>
            </a:extLst>
          </p:cNvPr>
          <p:cNvSpPr/>
          <p:nvPr/>
        </p:nvSpPr>
        <p:spPr>
          <a:xfrm>
            <a:off x="-1" y="1030515"/>
            <a:ext cx="6585155" cy="58274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3" name="Google Shape;103;g203285b637c_0_14"/>
          <p:cNvPicPr preferRelativeResize="0"/>
          <p:nvPr/>
        </p:nvPicPr>
        <p:blipFill rotWithShape="1">
          <a:blip r:embed="rId3">
            <a:alphaModFix/>
          </a:blip>
          <a:srcRect/>
          <a:stretch/>
        </p:blipFill>
        <p:spPr>
          <a:xfrm>
            <a:off x="6691724" y="1750625"/>
            <a:ext cx="4986168" cy="4205205"/>
          </a:xfrm>
          <a:prstGeom prst="rect">
            <a:avLst/>
          </a:prstGeom>
          <a:noFill/>
          <a:ln>
            <a:noFill/>
          </a:ln>
        </p:spPr>
      </p:pic>
      <p:sp>
        <p:nvSpPr>
          <p:cNvPr id="104" name="Google Shape;104;g203285b637c_0_14"/>
          <p:cNvSpPr txBox="1">
            <a:spLocks noGrp="1"/>
          </p:cNvSpPr>
          <p:nvPr>
            <p:ph type="body" idx="1"/>
          </p:nvPr>
        </p:nvSpPr>
        <p:spPr>
          <a:xfrm>
            <a:off x="302850" y="308192"/>
            <a:ext cx="11586300" cy="615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None/>
            </a:pPr>
            <a:r>
              <a:rPr lang="en-US" sz="2400" b="1">
                <a:solidFill>
                  <a:schemeClr val="tx2"/>
                </a:solidFill>
                <a:ea typeface="Roboto Condensed"/>
                <a:cs typeface="Roboto Condensed"/>
                <a:sym typeface="Roboto Condensed"/>
              </a:rPr>
              <a:t>Before We Start</a:t>
            </a:r>
            <a:endParaRPr sz="2400" b="1">
              <a:solidFill>
                <a:schemeClr val="tx2"/>
              </a:solidFill>
              <a:ea typeface="Roboto Condensed"/>
              <a:cs typeface="Roboto Condensed"/>
              <a:sym typeface="Roboto Condensed"/>
            </a:endParaRPr>
          </a:p>
          <a:p>
            <a:pPr marL="0" lvl="0" indent="0" algn="l" rtl="0">
              <a:lnSpc>
                <a:spcPct val="90000"/>
              </a:lnSpc>
              <a:spcBef>
                <a:spcPts val="1000"/>
              </a:spcBef>
              <a:spcAft>
                <a:spcPts val="0"/>
              </a:spcAft>
              <a:buClr>
                <a:schemeClr val="dk1"/>
              </a:buClr>
              <a:buSzPts val="1200"/>
              <a:buNone/>
            </a:pPr>
            <a:endParaRPr sz="1200">
              <a:solidFill>
                <a:schemeClr val="tx2"/>
              </a:solidFill>
            </a:endParaRPr>
          </a:p>
        </p:txBody>
      </p:sp>
      <p:sp>
        <p:nvSpPr>
          <p:cNvPr id="106" name="Google Shape;106;g203285b637c_0_14"/>
          <p:cNvSpPr txBox="1"/>
          <p:nvPr/>
        </p:nvSpPr>
        <p:spPr>
          <a:xfrm>
            <a:off x="1299454" y="1670700"/>
            <a:ext cx="4687878" cy="40224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defTabSz="914400" rtl="0" eaLnBrk="1" fontAlgn="auto" latinLnBrk="0" hangingPunct="1">
              <a:lnSpc>
                <a:spcPct val="90000"/>
              </a:lnSpc>
              <a:spcBef>
                <a:spcPts val="1000"/>
              </a:spcBef>
              <a:spcAft>
                <a:spcPts val="0"/>
              </a:spcAft>
              <a:buClr>
                <a:srgbClr val="6E8083"/>
              </a:buClr>
              <a:buSzPts val="3000"/>
              <a:buFont typeface="Arial"/>
              <a:buNone/>
              <a:tabLst/>
              <a:defRPr/>
            </a:pPr>
            <a:endParaRPr kumimoji="0" sz="2400"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Calibri"/>
            </a:endParaRPr>
          </a:p>
          <a:p>
            <a:pPr marL="0" marR="0" lvl="0" indent="0" algn="l" defTabSz="914400" rtl="0" eaLnBrk="1" fontAlgn="auto" latinLnBrk="0" hangingPunct="1">
              <a:lnSpc>
                <a:spcPct val="100000"/>
              </a:lnSpc>
              <a:spcBef>
                <a:spcPts val="1000"/>
              </a:spcBef>
              <a:spcAft>
                <a:spcPts val="0"/>
              </a:spcAft>
              <a:buClr>
                <a:srgbClr val="000000"/>
              </a:buClr>
              <a:buSzPts val="2338"/>
              <a:buFont typeface="Arial"/>
              <a:buNone/>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rPr>
              <a:t>This is a safe space to share</a:t>
            </a:r>
            <a:endParaRPr kumimoji="0" sz="2400"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endParaRPr>
          </a:p>
          <a:p>
            <a:pPr marL="457200" marR="0" lvl="0" indent="0" algn="l" defTabSz="914400" rtl="0" eaLnBrk="1" fontAlgn="auto" latinLnBrk="0" hangingPunct="1">
              <a:lnSpc>
                <a:spcPct val="100000"/>
              </a:lnSpc>
              <a:spcBef>
                <a:spcPts val="1000"/>
              </a:spcBef>
              <a:spcAft>
                <a:spcPts val="0"/>
              </a:spcAft>
              <a:buClr>
                <a:srgbClr val="000000"/>
              </a:buClr>
              <a:buSzPts val="2338"/>
              <a:buFont typeface="Arial"/>
              <a:buNone/>
              <a:tabLst/>
              <a:defRPr/>
            </a:pPr>
            <a:endParaRPr kumimoji="0" sz="2400"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endParaRPr>
          </a:p>
          <a:p>
            <a:pPr marL="0" marR="0" lvl="0" indent="0" algn="l" defTabSz="914400" rtl="0" eaLnBrk="1" fontAlgn="auto" latinLnBrk="0" hangingPunct="1">
              <a:lnSpc>
                <a:spcPct val="100000"/>
              </a:lnSpc>
              <a:spcBef>
                <a:spcPts val="1000"/>
              </a:spcBef>
              <a:spcAft>
                <a:spcPts val="0"/>
              </a:spcAft>
              <a:buClr>
                <a:srgbClr val="000000"/>
              </a:buClr>
              <a:buSzPts val="2338"/>
              <a:buFont typeface="Arial"/>
              <a:buNone/>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rPr>
              <a:t>Please be aware that this topic may trigger difficult and painful emotions for some people. Let’s please respect each other</a:t>
            </a:r>
            <a:endParaRPr kumimoji="0" sz="2400"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endParaRPr>
          </a:p>
          <a:p>
            <a:pPr marL="457200" marR="0" lvl="0" indent="0" algn="l" defTabSz="914400" rtl="0" eaLnBrk="1" fontAlgn="auto" latinLnBrk="0" hangingPunct="1">
              <a:lnSpc>
                <a:spcPct val="100000"/>
              </a:lnSpc>
              <a:spcBef>
                <a:spcPts val="1000"/>
              </a:spcBef>
              <a:spcAft>
                <a:spcPts val="0"/>
              </a:spcAft>
              <a:buClr>
                <a:srgbClr val="000000"/>
              </a:buClr>
              <a:buSzPts val="2338"/>
              <a:buFont typeface="Arial"/>
              <a:buNone/>
              <a:tabLst/>
              <a:defRPr/>
            </a:pPr>
            <a:endParaRPr kumimoji="0" sz="2400"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endParaRPr>
          </a:p>
          <a:p>
            <a:pPr marL="0" marR="0" lvl="0" indent="0" algn="l" defTabSz="914400" rtl="0" eaLnBrk="1" fontAlgn="auto" latinLnBrk="0" hangingPunct="1">
              <a:lnSpc>
                <a:spcPct val="100000"/>
              </a:lnSpc>
              <a:spcBef>
                <a:spcPts val="1000"/>
              </a:spcBef>
              <a:spcAft>
                <a:spcPts val="0"/>
              </a:spcAft>
              <a:buClr>
                <a:srgbClr val="000000"/>
              </a:buClr>
              <a:buSzPts val="2338"/>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rPr>
              <a:t>You are not alone! Please make use of  available staff counsellor to talk about it</a:t>
            </a:r>
            <a:endParaRPr kumimoji="0" sz="2400" b="1" i="0" u="none" strike="noStrike" kern="1200" cap="none" spc="0" normalizeH="0" baseline="0" noProof="0">
              <a:ln>
                <a:noFill/>
              </a:ln>
              <a:solidFill>
                <a:srgbClr val="FFFFFF"/>
              </a:solidFill>
              <a:effectLst/>
              <a:uLnTx/>
              <a:uFillTx/>
              <a:latin typeface="Calibri" panose="020F0502020204030204"/>
              <a:ea typeface="Roboto Condensed"/>
              <a:cs typeface="Roboto Condensed"/>
              <a:sym typeface="Roboto Condensed"/>
            </a:endParaRPr>
          </a:p>
        </p:txBody>
      </p:sp>
      <p:pic>
        <p:nvPicPr>
          <p:cNvPr id="5" name="Google Shape;98;p9" descr="Icon&#10;&#10;Description automatically generated">
            <a:extLst>
              <a:ext uri="{FF2B5EF4-FFF2-40B4-BE49-F238E27FC236}">
                <a16:creationId xmlns:a16="http://schemas.microsoft.com/office/drawing/2014/main" id="{463B6CAA-8FD5-C41A-C08D-E22EB914FEE4}"/>
              </a:ext>
            </a:extLst>
          </p:cNvPr>
          <p:cNvPicPr preferRelativeResize="0"/>
          <p:nvPr/>
        </p:nvPicPr>
        <p:blipFill rotWithShape="1">
          <a:blip r:embed="rId4">
            <a:alphaModFix/>
            <a:biLevel thresh="25000"/>
          </a:blip>
          <a:srcRect/>
          <a:stretch/>
        </p:blipFill>
        <p:spPr>
          <a:xfrm>
            <a:off x="587584" y="2026667"/>
            <a:ext cx="605300" cy="568867"/>
          </a:xfrm>
          <a:prstGeom prst="rect">
            <a:avLst/>
          </a:prstGeom>
          <a:noFill/>
          <a:ln>
            <a:noFill/>
          </a:ln>
        </p:spPr>
      </p:pic>
      <p:pic>
        <p:nvPicPr>
          <p:cNvPr id="6" name="Google Shape;98;p9" descr="Icon&#10;&#10;Description automatically generated">
            <a:extLst>
              <a:ext uri="{FF2B5EF4-FFF2-40B4-BE49-F238E27FC236}">
                <a16:creationId xmlns:a16="http://schemas.microsoft.com/office/drawing/2014/main" id="{0270A7DD-8E83-F651-7B31-F128ECEE14BF}"/>
              </a:ext>
            </a:extLst>
          </p:cNvPr>
          <p:cNvPicPr preferRelativeResize="0"/>
          <p:nvPr/>
        </p:nvPicPr>
        <p:blipFill rotWithShape="1">
          <a:blip r:embed="rId4">
            <a:alphaModFix/>
            <a:biLevel thresh="25000"/>
          </a:blip>
          <a:srcRect/>
          <a:stretch/>
        </p:blipFill>
        <p:spPr>
          <a:xfrm>
            <a:off x="587584" y="2860133"/>
            <a:ext cx="605300" cy="568867"/>
          </a:xfrm>
          <a:prstGeom prst="rect">
            <a:avLst/>
          </a:prstGeom>
          <a:noFill/>
          <a:ln>
            <a:noFill/>
          </a:ln>
        </p:spPr>
      </p:pic>
      <p:pic>
        <p:nvPicPr>
          <p:cNvPr id="7" name="Google Shape;98;p9" descr="Icon&#10;&#10;Description automatically generated">
            <a:extLst>
              <a:ext uri="{FF2B5EF4-FFF2-40B4-BE49-F238E27FC236}">
                <a16:creationId xmlns:a16="http://schemas.microsoft.com/office/drawing/2014/main" id="{ACF0FDE6-D9CD-3E1C-2843-A7E8FEC762DC}"/>
              </a:ext>
            </a:extLst>
          </p:cNvPr>
          <p:cNvPicPr preferRelativeResize="0"/>
          <p:nvPr/>
        </p:nvPicPr>
        <p:blipFill rotWithShape="1">
          <a:blip r:embed="rId4">
            <a:alphaModFix/>
            <a:biLevel thresh="25000"/>
          </a:blip>
          <a:srcRect/>
          <a:stretch/>
        </p:blipFill>
        <p:spPr>
          <a:xfrm>
            <a:off x="587584" y="4427338"/>
            <a:ext cx="605300" cy="5688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7" name="Rectangle 6">
            <a:extLst>
              <a:ext uri="{FF2B5EF4-FFF2-40B4-BE49-F238E27FC236}">
                <a16:creationId xmlns:a16="http://schemas.microsoft.com/office/drawing/2014/main" id="{89A2F720-487F-37E0-C441-BB6AAD9CE412}"/>
              </a:ext>
            </a:extLst>
          </p:cNvPr>
          <p:cNvSpPr/>
          <p:nvPr/>
        </p:nvSpPr>
        <p:spPr>
          <a:xfrm>
            <a:off x="9277152" y="3806538"/>
            <a:ext cx="2254079" cy="30514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7BF364F6-0AD9-475F-20D4-CFF79265DA8E}"/>
              </a:ext>
            </a:extLst>
          </p:cNvPr>
          <p:cNvSpPr/>
          <p:nvPr/>
        </p:nvSpPr>
        <p:spPr>
          <a:xfrm>
            <a:off x="6496963" y="3806538"/>
            <a:ext cx="2254079" cy="305146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Rectangle 4">
            <a:extLst>
              <a:ext uri="{FF2B5EF4-FFF2-40B4-BE49-F238E27FC236}">
                <a16:creationId xmlns:a16="http://schemas.microsoft.com/office/drawing/2014/main" id="{F12CFFB5-BC1D-54E3-FF35-3EB3486384EC}"/>
              </a:ext>
            </a:extLst>
          </p:cNvPr>
          <p:cNvSpPr/>
          <p:nvPr/>
        </p:nvSpPr>
        <p:spPr>
          <a:xfrm>
            <a:off x="3716774" y="3806538"/>
            <a:ext cx="2254079" cy="3051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a:extLst>
              <a:ext uri="{FF2B5EF4-FFF2-40B4-BE49-F238E27FC236}">
                <a16:creationId xmlns:a16="http://schemas.microsoft.com/office/drawing/2014/main" id="{8C01FDA7-BF7D-55F1-00FE-EAC129B7BC2D}"/>
              </a:ext>
            </a:extLst>
          </p:cNvPr>
          <p:cNvSpPr/>
          <p:nvPr/>
        </p:nvSpPr>
        <p:spPr>
          <a:xfrm>
            <a:off x="936585" y="3806538"/>
            <a:ext cx="2254079" cy="30514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Google Shape;137;p14"/>
          <p:cNvSpPr txBox="1">
            <a:spLocks noGrp="1"/>
          </p:cNvSpPr>
          <p:nvPr>
            <p:ph type="body" idx="1"/>
          </p:nvPr>
        </p:nvSpPr>
        <p:spPr>
          <a:xfrm>
            <a:off x="302825" y="370743"/>
            <a:ext cx="11586300" cy="615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None/>
            </a:pPr>
            <a:r>
              <a:rPr lang="en-US" sz="2400" b="1">
                <a:solidFill>
                  <a:schemeClr val="accent1"/>
                </a:solidFill>
                <a:ea typeface="Roboto Condensed"/>
                <a:sym typeface="Roboto Condensed"/>
              </a:rPr>
              <a:t>Facing the Facts – Misconduct in the UN System</a:t>
            </a:r>
            <a:endParaRPr sz="2400" b="1">
              <a:solidFill>
                <a:schemeClr val="accent1"/>
              </a:solidFill>
              <a:ea typeface="Roboto Condensed"/>
              <a:sym typeface="Roboto Condensed"/>
            </a:endParaRPr>
          </a:p>
          <a:p>
            <a:pPr marL="0" lvl="0" indent="0" algn="l" rtl="0">
              <a:lnSpc>
                <a:spcPct val="90000"/>
              </a:lnSpc>
              <a:spcBef>
                <a:spcPts val="1000"/>
              </a:spcBef>
              <a:spcAft>
                <a:spcPts val="0"/>
              </a:spcAft>
              <a:buClr>
                <a:schemeClr val="dk1"/>
              </a:buClr>
              <a:buSzPts val="1200"/>
              <a:buNone/>
            </a:pPr>
            <a:endParaRPr sz="1200">
              <a:solidFill>
                <a:srgbClr val="00B050"/>
              </a:solidFill>
              <a:latin typeface="Calibri" panose="020F0502020204030204" pitchFamily="34" charset="0"/>
              <a:cs typeface="Calibri" panose="020F0502020204030204" pitchFamily="34" charset="0"/>
            </a:endParaRPr>
          </a:p>
        </p:txBody>
      </p:sp>
      <p:sp>
        <p:nvSpPr>
          <p:cNvPr id="140" name="Google Shape;140;p14"/>
          <p:cNvSpPr txBox="1"/>
          <p:nvPr/>
        </p:nvSpPr>
        <p:spPr>
          <a:xfrm>
            <a:off x="9243620" y="6232798"/>
            <a:ext cx="2261216" cy="461635"/>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 Based on a two-year survey ending in November 2018. </a:t>
            </a:r>
            <a:r>
              <a:rPr kumimoji="0" lang="en-US" sz="900" b="0" i="0" u="sng" strike="noStrike" kern="0" cap="none" spc="0" normalizeH="0" baseline="0" noProof="0">
                <a:ln>
                  <a:noFill/>
                </a:ln>
                <a:solidFill>
                  <a:srgbClr val="FFFFFF"/>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Source</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41" name="Google Shape;141;p14"/>
          <p:cNvPicPr preferRelativeResize="0"/>
          <p:nvPr/>
        </p:nvPicPr>
        <p:blipFill rotWithShape="1">
          <a:blip r:embed="rId4">
            <a:alphaModFix/>
          </a:blip>
          <a:srcRect l="-285" t="-505" r="285" b="46035"/>
          <a:stretch/>
        </p:blipFill>
        <p:spPr>
          <a:xfrm>
            <a:off x="600425" y="1693453"/>
            <a:ext cx="10991100" cy="2080271"/>
          </a:xfrm>
          <a:prstGeom prst="rect">
            <a:avLst/>
          </a:prstGeom>
          <a:noFill/>
          <a:ln>
            <a:noFill/>
          </a:ln>
        </p:spPr>
      </p:pic>
      <p:sp>
        <p:nvSpPr>
          <p:cNvPr id="142" name="Google Shape;142;p14"/>
          <p:cNvSpPr/>
          <p:nvPr/>
        </p:nvSpPr>
        <p:spPr>
          <a:xfrm>
            <a:off x="1438656" y="2180844"/>
            <a:ext cx="1170432" cy="996696"/>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400"/>
              <a:buFont typeface="Arial"/>
              <a:buNone/>
              <a:tabLst/>
              <a:defRPr/>
            </a:pPr>
            <a:endParaRPr kumimoji="0" sz="4400" b="0" i="0" u="none" strike="noStrike" kern="0" cap="none" spc="0" normalizeH="0" baseline="0" noProof="0">
              <a:ln>
                <a:noFill/>
              </a:ln>
              <a:solidFill>
                <a:srgbClr val="4472C4"/>
              </a:solidFill>
              <a:effectLst/>
              <a:uLnTx/>
              <a:uFillTx/>
              <a:latin typeface="Arial"/>
              <a:ea typeface="Arial"/>
              <a:cs typeface="Arial"/>
              <a:sym typeface="Arial"/>
            </a:endParaRPr>
          </a:p>
        </p:txBody>
      </p:sp>
      <p:sp>
        <p:nvSpPr>
          <p:cNvPr id="143" name="Google Shape;143;p14"/>
          <p:cNvSpPr/>
          <p:nvPr/>
        </p:nvSpPr>
        <p:spPr>
          <a:xfrm>
            <a:off x="4096512" y="2240280"/>
            <a:ext cx="1316736" cy="877824"/>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4" name="Google Shape;144;p14"/>
          <p:cNvSpPr/>
          <p:nvPr/>
        </p:nvSpPr>
        <p:spPr>
          <a:xfrm>
            <a:off x="6864096" y="2233074"/>
            <a:ext cx="1316736" cy="877824"/>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5" name="Google Shape;145;p14"/>
          <p:cNvSpPr/>
          <p:nvPr/>
        </p:nvSpPr>
        <p:spPr>
          <a:xfrm>
            <a:off x="9503664" y="2214786"/>
            <a:ext cx="1459992" cy="877824"/>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6" name="Google Shape;146;p14"/>
          <p:cNvSpPr/>
          <p:nvPr/>
        </p:nvSpPr>
        <p:spPr>
          <a:xfrm>
            <a:off x="3943350" y="2173638"/>
            <a:ext cx="1597913" cy="996696"/>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400"/>
              <a:buFont typeface="Arial"/>
              <a:buNone/>
              <a:tabLst/>
              <a:defRPr/>
            </a:pPr>
            <a:r>
              <a:rPr kumimoji="0" lang="en-US" sz="4800" b="0" i="0" u="none" strike="noStrike" kern="0" cap="none" spc="0" normalizeH="0" baseline="0" noProof="0">
                <a:ln>
                  <a:noFill/>
                </a:ln>
                <a:solidFill>
                  <a:srgbClr val="ED7D31"/>
                </a:solidFill>
                <a:effectLst/>
                <a:uLnTx/>
                <a:uFillTx/>
                <a:latin typeface="Arial Nova Cond" panose="020B0506020202020204" pitchFamily="34" charset="0"/>
                <a:ea typeface="+mn-ea"/>
                <a:cs typeface="Arial"/>
                <a:sym typeface="Arial"/>
              </a:rPr>
              <a:t>22</a:t>
            </a:r>
            <a:endParaRPr kumimoji="0" sz="1600" b="0" i="0" u="none" strike="noStrike" kern="0" cap="none" spc="0" normalizeH="0" baseline="0" noProof="0">
              <a:ln>
                <a:noFill/>
              </a:ln>
              <a:solidFill>
                <a:srgbClr val="000000"/>
              </a:solidFill>
              <a:effectLst/>
              <a:uLnTx/>
              <a:uFillTx/>
              <a:latin typeface="Arial Nova Cond" panose="020B0506020202020204" pitchFamily="34" charset="0"/>
              <a:ea typeface="+mn-ea"/>
              <a:cs typeface="Arial"/>
              <a:sym typeface="Arial"/>
            </a:endParaRPr>
          </a:p>
        </p:txBody>
      </p:sp>
      <p:sp>
        <p:nvSpPr>
          <p:cNvPr id="147" name="Google Shape;147;p14"/>
          <p:cNvSpPr/>
          <p:nvPr/>
        </p:nvSpPr>
        <p:spPr>
          <a:xfrm>
            <a:off x="6678168" y="2180844"/>
            <a:ext cx="1667254" cy="996696"/>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400"/>
              <a:buFont typeface="Arial"/>
              <a:buNone/>
              <a:tabLst/>
              <a:defRPr/>
            </a:pPr>
            <a:r>
              <a:rPr kumimoji="0" lang="en-US" sz="4800" b="0" i="0" u="none" strike="noStrike" kern="0" cap="none" spc="0" normalizeH="0" baseline="0" noProof="0">
                <a:ln>
                  <a:noFill/>
                </a:ln>
                <a:solidFill>
                  <a:srgbClr val="7F7F7F"/>
                </a:solidFill>
                <a:effectLst/>
                <a:uLnTx/>
                <a:uFillTx/>
                <a:latin typeface="Arial Nova Cond" panose="020B0506020202020204" pitchFamily="34" charset="0"/>
                <a:ea typeface="+mn-ea"/>
                <a:cs typeface="Arial"/>
                <a:sym typeface="Arial"/>
              </a:rPr>
              <a:t>832</a:t>
            </a:r>
            <a:endParaRPr kumimoji="0" sz="1600" b="0" i="0" u="none" strike="noStrike" kern="0" cap="none" spc="0" normalizeH="0" baseline="0" noProof="0">
              <a:ln>
                <a:noFill/>
              </a:ln>
              <a:solidFill>
                <a:srgbClr val="000000"/>
              </a:solidFill>
              <a:effectLst/>
              <a:uLnTx/>
              <a:uFillTx/>
              <a:latin typeface="Arial Nova Cond" panose="020B0506020202020204" pitchFamily="34" charset="0"/>
              <a:ea typeface="+mn-ea"/>
              <a:cs typeface="Arial"/>
              <a:sym typeface="Arial"/>
            </a:endParaRPr>
          </a:p>
        </p:txBody>
      </p:sp>
      <p:sp>
        <p:nvSpPr>
          <p:cNvPr id="149" name="Google Shape;149;p14"/>
          <p:cNvSpPr/>
          <p:nvPr/>
        </p:nvSpPr>
        <p:spPr>
          <a:xfrm>
            <a:off x="1161670" y="2238278"/>
            <a:ext cx="1724404" cy="996696"/>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400"/>
              <a:buFont typeface="Arial"/>
              <a:buNone/>
              <a:tabLst/>
              <a:defRPr/>
            </a:pPr>
            <a:r>
              <a:rPr kumimoji="0" lang="en-US" sz="4000" b="0" i="0" u="none" strike="noStrike" kern="0" cap="none" spc="0" normalizeH="0" baseline="0" noProof="0">
                <a:ln>
                  <a:noFill/>
                </a:ln>
                <a:solidFill>
                  <a:srgbClr val="4472C4"/>
                </a:solidFill>
                <a:effectLst/>
                <a:uLnTx/>
                <a:uFillTx/>
                <a:latin typeface="Arial Nova Cond" panose="020B0506020202020204" pitchFamily="34" charset="0"/>
                <a:ea typeface="+mn-ea"/>
                <a:cs typeface="Arial"/>
                <a:sym typeface="Arial"/>
              </a:rPr>
              <a:t>1000</a:t>
            </a:r>
            <a:endParaRPr kumimoji="0" sz="4000" b="0" i="0" u="none" strike="noStrike" kern="0" cap="none" spc="0" normalizeH="0" baseline="0" noProof="0">
              <a:ln>
                <a:noFill/>
              </a:ln>
              <a:solidFill>
                <a:srgbClr val="000000"/>
              </a:solidFill>
              <a:effectLst/>
              <a:uLnTx/>
              <a:uFillTx/>
              <a:latin typeface="Arial Nova Cond" panose="020B0506020202020204" pitchFamily="34" charset="0"/>
              <a:ea typeface="+mn-ea"/>
              <a:cs typeface="Arial"/>
              <a:sym typeface="Arial"/>
            </a:endParaRPr>
          </a:p>
        </p:txBody>
      </p:sp>
      <p:sp>
        <p:nvSpPr>
          <p:cNvPr id="150" name="Google Shape;150;p14"/>
          <p:cNvSpPr txBox="1"/>
          <p:nvPr/>
        </p:nvSpPr>
        <p:spPr>
          <a:xfrm>
            <a:off x="904739" y="3727940"/>
            <a:ext cx="2285926" cy="1123306"/>
          </a:xfrm>
          <a:prstGeom prst="rect">
            <a:avLst/>
          </a:prstGeom>
          <a:noFill/>
          <a:ln>
            <a:noFill/>
          </a:ln>
        </p:spPr>
        <p:txBody>
          <a:bodyPr spcFirstLastPara="1" wrap="square" lIns="91425" tIns="45700" rIns="91425" bIns="45700" anchor="t" anchorCtr="0">
            <a:noAutofit/>
          </a:bodyPr>
          <a:lstStyle/>
          <a:p>
            <a:pPr marL="95250" marR="0" lvl="0" indent="0" algn="l" defTabSz="914400" rtl="0" eaLnBrk="1" fontAlgn="auto" latinLnBrk="0" hangingPunct="1">
              <a:lnSpc>
                <a:spcPct val="90000"/>
              </a:lnSpc>
              <a:spcBef>
                <a:spcPts val="1000"/>
              </a:spcBef>
              <a:spcAft>
                <a:spcPts val="0"/>
              </a:spcAft>
              <a:buClr>
                <a:srgbClr val="4472C4"/>
              </a:buClr>
              <a:buSzPts val="2100"/>
              <a:buFontTx/>
              <a:buNone/>
              <a:tabLst/>
              <a:defRPr/>
            </a:pPr>
            <a:r>
              <a:rPr kumimoji="0" lang="en-US" sz="2100" b="1" i="0" u="none" strike="noStrike" kern="0" cap="none" spc="0" normalizeH="0" baseline="0" noProof="0">
                <a:ln>
                  <a:noFill/>
                </a:ln>
                <a:solidFill>
                  <a:srgbClr val="000000"/>
                </a:solidFill>
                <a:effectLst/>
                <a:uLnTx/>
                <a:uFillTx/>
                <a:latin typeface="Calibri"/>
                <a:ea typeface="Roboto Condensed"/>
                <a:cs typeface="Calibri"/>
                <a:sym typeface="Roboto Condensed"/>
              </a:rPr>
              <a:t># of Allegations </a:t>
            </a:r>
            <a:r>
              <a:rPr kumimoji="0" lang="en-US" sz="2100" b="0" i="0" u="none" strike="noStrike" kern="0" cap="none" spc="0" normalizeH="0" baseline="0" noProof="0">
                <a:ln>
                  <a:noFill/>
                </a:ln>
                <a:solidFill>
                  <a:srgbClr val="FFFFFF"/>
                </a:solidFill>
                <a:effectLst/>
                <a:uLnTx/>
                <a:uFillTx/>
                <a:latin typeface="Calibri"/>
                <a:ea typeface="Roboto Condensed"/>
                <a:cs typeface="Calibri"/>
                <a:sym typeface="Roboto Condensed"/>
              </a:rPr>
              <a:t>in cases of Sexual Misconduct (SE, SA, SH) in the UN System since 2017*</a:t>
            </a:r>
            <a:endParaRPr kumimoji="0" sz="1400" b="0" i="0" u="none" strike="noStrike" kern="0" cap="none" spc="0" normalizeH="0" baseline="0" noProof="0">
              <a:ln>
                <a:noFill/>
              </a:ln>
              <a:solidFill>
                <a:srgbClr val="FFFFFF"/>
              </a:solidFill>
              <a:effectLst/>
              <a:uLnTx/>
              <a:uFillTx/>
              <a:latin typeface="Calibri"/>
              <a:ea typeface="+mn-ea"/>
              <a:cs typeface="Calibri"/>
              <a:sym typeface="Arial"/>
            </a:endParaRPr>
          </a:p>
        </p:txBody>
      </p:sp>
      <p:sp>
        <p:nvSpPr>
          <p:cNvPr id="151" name="Google Shape;151;p14"/>
          <p:cNvSpPr txBox="1"/>
          <p:nvPr/>
        </p:nvSpPr>
        <p:spPr>
          <a:xfrm>
            <a:off x="3716774" y="3739896"/>
            <a:ext cx="2251701" cy="1123306"/>
          </a:xfrm>
          <a:prstGeom prst="rect">
            <a:avLst/>
          </a:prstGeom>
          <a:noFill/>
          <a:ln>
            <a:noFill/>
          </a:ln>
        </p:spPr>
        <p:txBody>
          <a:bodyPr spcFirstLastPara="1" wrap="square" lIns="91425" tIns="45700" rIns="91425" bIns="45700" anchor="t" anchorCtr="0">
            <a:noAutofit/>
          </a:bodyPr>
          <a:lstStyle/>
          <a:p>
            <a:pPr marL="95250" marR="0" lvl="0" indent="0" algn="l" defTabSz="914400" rtl="0" eaLnBrk="1" fontAlgn="auto" latinLnBrk="0" hangingPunct="1">
              <a:lnSpc>
                <a:spcPct val="90000"/>
              </a:lnSpc>
              <a:spcBef>
                <a:spcPts val="1000"/>
              </a:spcBef>
              <a:spcAft>
                <a:spcPts val="0"/>
              </a:spcAft>
              <a:buClr>
                <a:srgbClr val="4472C4"/>
              </a:buClr>
              <a:buSzPts val="2100"/>
              <a:buFontTx/>
              <a:buNone/>
              <a:tabLst/>
              <a:defRPr/>
            </a:pPr>
            <a:r>
              <a:rPr kumimoji="0" lang="en-US" sz="2100" b="1" i="0" u="none" strike="noStrike" kern="0" cap="none" spc="0" normalizeH="0" baseline="0" noProof="0">
                <a:ln>
                  <a:noFill/>
                </a:ln>
                <a:solidFill>
                  <a:srgbClr val="000000"/>
                </a:solidFill>
                <a:effectLst/>
                <a:uLnTx/>
                <a:uFillTx/>
                <a:latin typeface="Calibri" panose="020F0502020204030204" pitchFamily="34" charset="0"/>
                <a:ea typeface="Roboto Condensed"/>
                <a:cs typeface="Calibri" panose="020F0502020204030204" pitchFamily="34" charset="0"/>
                <a:sym typeface="Roboto Condensed"/>
              </a:rPr>
              <a:t># </a:t>
            </a:r>
            <a:r>
              <a:rPr kumimoji="0" lang="en-US" sz="2100" b="1" i="0" u="none" strike="noStrike" kern="0" cap="none" spc="0" normalizeH="0" baseline="0" noProof="0">
                <a:ln>
                  <a:noFill/>
                </a:ln>
                <a:solidFill>
                  <a:srgbClr val="FFFFFF"/>
                </a:solidFill>
                <a:effectLst/>
                <a:uLnTx/>
                <a:uFillTx/>
                <a:latin typeface="Calibri" panose="020F0502020204030204" pitchFamily="34" charset="0"/>
                <a:ea typeface="Roboto Condensed"/>
                <a:cs typeface="Calibri" panose="020F0502020204030204" pitchFamily="34" charset="0"/>
                <a:sym typeface="Roboto Condensed"/>
              </a:rPr>
              <a:t>Reports</a:t>
            </a:r>
            <a:r>
              <a:rPr kumimoji="0" lang="en-US" sz="2100" b="1" i="0" u="none" strike="noStrike" kern="0" cap="none" spc="0" normalizeH="0" baseline="0" noProof="0">
                <a:ln>
                  <a:noFill/>
                </a:ln>
                <a:solidFill>
                  <a:srgbClr val="000000"/>
                </a:solidFill>
                <a:effectLst/>
                <a:uLnTx/>
                <a:uFillTx/>
                <a:latin typeface="Calibri" panose="020F0502020204030204" pitchFamily="34" charset="0"/>
                <a:ea typeface="Roboto Condensed"/>
                <a:cs typeface="Calibri" panose="020F0502020204030204" pitchFamily="34" charset="0"/>
                <a:sym typeface="Roboto Condensed"/>
              </a:rPr>
              <a:t> of sexual misconduct in UNDP last year</a:t>
            </a:r>
            <a:endParaRPr kumimoji="0" sz="2100" b="1" i="0" u="none" strike="noStrike" kern="0" cap="none" spc="0" normalizeH="0" baseline="0" noProof="0">
              <a:ln>
                <a:noFill/>
              </a:ln>
              <a:solidFill>
                <a:srgbClr val="000000"/>
              </a:solidFill>
              <a:effectLst/>
              <a:uLnTx/>
              <a:uFillTx/>
              <a:latin typeface="Calibri" panose="020F0502020204030204" pitchFamily="34" charset="0"/>
              <a:ea typeface="Roboto Condensed"/>
              <a:cs typeface="Calibri" panose="020F0502020204030204" pitchFamily="34" charset="0"/>
              <a:sym typeface="Arial"/>
            </a:endParaRPr>
          </a:p>
        </p:txBody>
      </p:sp>
      <p:sp>
        <p:nvSpPr>
          <p:cNvPr id="152" name="Google Shape;152;p14"/>
          <p:cNvSpPr txBox="1"/>
          <p:nvPr/>
        </p:nvSpPr>
        <p:spPr>
          <a:xfrm>
            <a:off x="6494584" y="3730049"/>
            <a:ext cx="2251701" cy="1123306"/>
          </a:xfrm>
          <a:prstGeom prst="rect">
            <a:avLst/>
          </a:prstGeom>
          <a:noFill/>
          <a:ln>
            <a:noFill/>
          </a:ln>
        </p:spPr>
        <p:txBody>
          <a:bodyPr spcFirstLastPara="1" wrap="square" lIns="91425" tIns="45700" rIns="91425" bIns="45700" anchor="t" anchorCtr="0">
            <a:noAutofit/>
          </a:bodyPr>
          <a:lstStyle/>
          <a:p>
            <a:pPr marL="95250" marR="0" lvl="0" indent="0" algn="l" defTabSz="914400" rtl="0" eaLnBrk="1" fontAlgn="auto" latinLnBrk="0" hangingPunct="1">
              <a:lnSpc>
                <a:spcPct val="90000"/>
              </a:lnSpc>
              <a:spcBef>
                <a:spcPts val="1000"/>
              </a:spcBef>
              <a:spcAft>
                <a:spcPts val="0"/>
              </a:spcAft>
              <a:buClr>
                <a:srgbClr val="4472C4"/>
              </a:buClr>
              <a:buSzPts val="2100"/>
              <a:buFontTx/>
              <a:buNone/>
              <a:tabLst/>
              <a:defRPr/>
            </a:pPr>
            <a:r>
              <a:rPr kumimoji="0" lang="en-US" sz="2100" b="1" i="0" u="none" strike="noStrike" kern="0" cap="none" spc="0" normalizeH="0" baseline="0" noProof="0">
                <a:ln>
                  <a:noFill/>
                </a:ln>
                <a:solidFill>
                  <a:srgbClr val="000000"/>
                </a:solidFill>
                <a:effectLst/>
                <a:uLnTx/>
                <a:uFillTx/>
                <a:latin typeface="Calibri" panose="020F0502020204030204" pitchFamily="34" charset="0"/>
                <a:ea typeface="Roboto Condensed"/>
                <a:cs typeface="Calibri" panose="020F0502020204030204" pitchFamily="34" charset="0"/>
                <a:sym typeface="Roboto Condensed"/>
              </a:rPr>
              <a:t># of </a:t>
            </a:r>
            <a:r>
              <a:rPr kumimoji="0" lang="en-US" sz="2100" b="1" i="0" u="none" strike="noStrike" kern="0" cap="none" spc="0" normalizeH="0" baseline="0" noProof="0">
                <a:ln>
                  <a:noFill/>
                </a:ln>
                <a:solidFill>
                  <a:srgbClr val="FFFFFF"/>
                </a:solidFill>
                <a:effectLst/>
                <a:uLnTx/>
                <a:uFillTx/>
                <a:latin typeface="Calibri" panose="020F0502020204030204" pitchFamily="34" charset="0"/>
                <a:ea typeface="Roboto Condensed"/>
                <a:cs typeface="Calibri" panose="020F0502020204030204" pitchFamily="34" charset="0"/>
                <a:sym typeface="Roboto Condensed"/>
              </a:rPr>
              <a:t>identified Perpetrators </a:t>
            </a:r>
            <a:r>
              <a:rPr kumimoji="0" lang="en-US" sz="2100" b="1" i="0" u="none" strike="noStrike" kern="0" cap="none" spc="0" normalizeH="0" baseline="0" noProof="0">
                <a:ln>
                  <a:noFill/>
                </a:ln>
                <a:solidFill>
                  <a:srgbClr val="000000"/>
                </a:solidFill>
                <a:effectLst/>
                <a:uLnTx/>
                <a:uFillTx/>
                <a:latin typeface="Calibri" panose="020F0502020204030204" pitchFamily="34" charset="0"/>
                <a:ea typeface="Roboto Condensed"/>
                <a:cs typeface="Calibri" panose="020F0502020204030204" pitchFamily="34" charset="0"/>
                <a:sym typeface="Roboto Condensed"/>
              </a:rPr>
              <a:t>in cases of Sexual Misconduct (SE, SA, SH) in the UN System in clear check*</a:t>
            </a:r>
            <a:endParaRPr kumimoji="0" sz="2100" b="1" i="0" u="none" strike="noStrike" kern="0" cap="none" spc="0" normalizeH="0" baseline="0" noProof="0">
              <a:ln>
                <a:noFill/>
              </a:ln>
              <a:solidFill>
                <a:srgbClr val="000000"/>
              </a:solidFill>
              <a:effectLst/>
              <a:uLnTx/>
              <a:uFillTx/>
              <a:latin typeface="Calibri" panose="020F0502020204030204" pitchFamily="34" charset="0"/>
              <a:ea typeface="Roboto Condensed"/>
              <a:cs typeface="Calibri" panose="020F0502020204030204" pitchFamily="34" charset="0"/>
              <a:sym typeface="Arial"/>
            </a:endParaRPr>
          </a:p>
        </p:txBody>
      </p:sp>
      <p:sp>
        <p:nvSpPr>
          <p:cNvPr id="153" name="Google Shape;153;p14"/>
          <p:cNvSpPr txBox="1"/>
          <p:nvPr/>
        </p:nvSpPr>
        <p:spPr>
          <a:xfrm>
            <a:off x="9270016" y="3740910"/>
            <a:ext cx="2251701" cy="1123306"/>
          </a:xfrm>
          <a:prstGeom prst="rect">
            <a:avLst/>
          </a:prstGeom>
          <a:noFill/>
          <a:ln>
            <a:noFill/>
          </a:ln>
        </p:spPr>
        <p:txBody>
          <a:bodyPr spcFirstLastPara="1" wrap="square" lIns="91425" tIns="45700" rIns="91425" bIns="45700" anchor="t" anchorCtr="0">
            <a:noAutofit/>
          </a:bodyPr>
          <a:lstStyle/>
          <a:p>
            <a:pPr marL="95250" marR="0" lvl="0" indent="0" algn="l" defTabSz="914400" rtl="0" eaLnBrk="1" fontAlgn="auto" latinLnBrk="0" hangingPunct="1">
              <a:lnSpc>
                <a:spcPct val="90000"/>
              </a:lnSpc>
              <a:spcBef>
                <a:spcPts val="1000"/>
              </a:spcBef>
              <a:spcAft>
                <a:spcPts val="0"/>
              </a:spcAft>
              <a:buClr>
                <a:srgbClr val="4472C4"/>
              </a:buClr>
              <a:buSzPts val="2100"/>
              <a:buFontTx/>
              <a:buNone/>
              <a:tabLst/>
              <a:defRPr/>
            </a:pPr>
            <a:r>
              <a:rPr kumimoji="0" lang="en-US" sz="2100" b="1" i="0" u="none" strike="noStrike" kern="0" cap="none" spc="0" normalizeH="0" baseline="0" noProof="0">
                <a:ln>
                  <a:noFill/>
                </a:ln>
                <a:solidFill>
                  <a:srgbClr val="000000"/>
                </a:solidFill>
                <a:effectLst/>
                <a:uLnTx/>
                <a:uFillTx/>
                <a:latin typeface="Calibri" panose="020F0502020204030204" pitchFamily="34" charset="0"/>
                <a:ea typeface="Roboto Condensed"/>
                <a:cs typeface="Calibri" panose="020F0502020204030204" pitchFamily="34" charset="0"/>
                <a:sym typeface="Roboto Condensed"/>
              </a:rPr>
              <a:t>Estimated % of UN workers that have experienced Sexual Harassment**</a:t>
            </a:r>
            <a:endParaRPr kumimoji="0" sz="2100" b="1" i="0" u="none" strike="noStrike" kern="0" cap="none" spc="0" normalizeH="0" baseline="0" noProof="0">
              <a:ln>
                <a:noFill/>
              </a:ln>
              <a:solidFill>
                <a:srgbClr val="000000"/>
              </a:solidFill>
              <a:effectLst/>
              <a:uLnTx/>
              <a:uFillTx/>
              <a:latin typeface="Calibri" panose="020F0502020204030204" pitchFamily="34" charset="0"/>
              <a:ea typeface="Roboto Condensed"/>
              <a:cs typeface="Calibri" panose="020F0502020204030204" pitchFamily="34" charset="0"/>
              <a:sym typeface="Arial"/>
            </a:endParaRPr>
          </a:p>
        </p:txBody>
      </p:sp>
      <p:sp>
        <p:nvSpPr>
          <p:cNvPr id="8" name="Oval 7">
            <a:extLst>
              <a:ext uri="{FF2B5EF4-FFF2-40B4-BE49-F238E27FC236}">
                <a16:creationId xmlns:a16="http://schemas.microsoft.com/office/drawing/2014/main" id="{0D9E88A7-2337-2790-F971-7293C5B8C9F4}"/>
              </a:ext>
            </a:extLst>
          </p:cNvPr>
          <p:cNvSpPr/>
          <p:nvPr/>
        </p:nvSpPr>
        <p:spPr>
          <a:xfrm>
            <a:off x="9277151" y="1658611"/>
            <a:ext cx="2016371" cy="203942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Oval 8">
            <a:extLst>
              <a:ext uri="{FF2B5EF4-FFF2-40B4-BE49-F238E27FC236}">
                <a16:creationId xmlns:a16="http://schemas.microsoft.com/office/drawing/2014/main" id="{97F37B5D-09E4-7FB1-6C5E-5667917BB91A}"/>
              </a:ext>
            </a:extLst>
          </p:cNvPr>
          <p:cNvSpPr/>
          <p:nvPr/>
        </p:nvSpPr>
        <p:spPr>
          <a:xfrm>
            <a:off x="9393174" y="1791929"/>
            <a:ext cx="1770695" cy="1774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8" name="Google Shape;148;p14"/>
          <p:cNvSpPr/>
          <p:nvPr/>
        </p:nvSpPr>
        <p:spPr>
          <a:xfrm>
            <a:off x="9442705" y="2180844"/>
            <a:ext cx="1667254" cy="996696"/>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400" b="0" i="0" u="none" strike="noStrike" kern="0" cap="none" spc="0" normalizeH="0" baseline="0" noProof="0">
                <a:ln>
                  <a:noFill/>
                </a:ln>
                <a:solidFill>
                  <a:srgbClr val="FFC000">
                    <a:lumMod val="75000"/>
                  </a:srgbClr>
                </a:solidFill>
                <a:effectLst/>
                <a:uLnTx/>
                <a:uFillTx/>
                <a:latin typeface="Arial Nova Cond" panose="020B0506020202020204" pitchFamily="34" charset="0"/>
                <a:ea typeface="+mn-ea"/>
                <a:cs typeface="Arial"/>
                <a:sym typeface="Arial"/>
              </a:rPr>
              <a:t>39%</a:t>
            </a:r>
            <a:endParaRPr kumimoji="0" sz="4400" b="0" i="0" u="none" strike="noStrike" kern="0" cap="none" spc="0" normalizeH="0" baseline="0" noProof="0">
              <a:ln>
                <a:noFill/>
              </a:ln>
              <a:solidFill>
                <a:srgbClr val="FFC000">
                  <a:lumMod val="75000"/>
                </a:srgbClr>
              </a:solidFill>
              <a:effectLst/>
              <a:uLnTx/>
              <a:uFillTx/>
              <a:latin typeface="Arial Nova Cond" panose="020B0506020202020204" pitchFamily="34" charset="0"/>
              <a:ea typeface="+mn-ea"/>
              <a:cs typeface="Arial"/>
              <a:sym typeface="Arial"/>
            </a:endParaRPr>
          </a:p>
        </p:txBody>
      </p:sp>
      <p:sp>
        <p:nvSpPr>
          <p:cNvPr id="10" name="Google Shape;140;p14">
            <a:extLst>
              <a:ext uri="{FF2B5EF4-FFF2-40B4-BE49-F238E27FC236}">
                <a16:creationId xmlns:a16="http://schemas.microsoft.com/office/drawing/2014/main" id="{45B3FE07-43EB-D3FF-26D9-56D615CD8731}"/>
              </a:ext>
            </a:extLst>
          </p:cNvPr>
          <p:cNvSpPr txBox="1"/>
          <p:nvPr/>
        </p:nvSpPr>
        <p:spPr>
          <a:xfrm>
            <a:off x="846827" y="6215080"/>
            <a:ext cx="2254079" cy="662459"/>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15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*Dashboard Allegations involving UN Staff Members or UN Related Personnel. </a:t>
            </a:r>
            <a:r>
              <a:rPr kumimoji="0" lang="en-US" sz="900" b="0" i="0" u="sng" strike="noStrike" kern="0" cap="none" spc="0" normalizeH="0" baseline="0" noProof="0">
                <a:ln>
                  <a:noFill/>
                </a:ln>
                <a:solidFill>
                  <a:srgbClr val="FFFFFF"/>
                </a:solidFill>
                <a:effectLst/>
                <a:uLnTx/>
                <a:uFillTx/>
                <a:latin typeface="Arial"/>
                <a:ea typeface="Arial"/>
                <a:cs typeface="Arial"/>
                <a:sym typeface="Arial"/>
                <a:hlinkClick r:id="rId5">
                  <a:extLst>
                    <a:ext uri="{A12FA001-AC4F-418D-AE19-62706E023703}">
                      <ahyp:hlinkClr xmlns:ahyp="http://schemas.microsoft.com/office/drawing/2018/hyperlinkcolor" val="tx"/>
                    </a:ext>
                  </a:extLst>
                </a:hlinkClick>
              </a:rPr>
              <a:t>Source</a:t>
            </a:r>
            <a:endParaRPr kumimoji="0" lang="en-US" sz="900" b="0" i="0" u="sng" strike="noStrike" kern="0" cap="none" spc="0" normalizeH="0" baseline="0" noProof="0">
              <a:ln>
                <a:noFill/>
              </a:ln>
              <a:solidFill>
                <a:srgbClr val="FFFFFF"/>
              </a:solidFill>
              <a:effectLst/>
              <a:uLnTx/>
              <a:uFillTx/>
              <a:latin typeface="Arial"/>
              <a:ea typeface="Arial"/>
              <a:cs typeface="Arial"/>
              <a:sym typeface="Arial"/>
            </a:endParaRPr>
          </a:p>
        </p:txBody>
      </p:sp>
      <p:sp>
        <p:nvSpPr>
          <p:cNvPr id="11" name="Google Shape;140;p14">
            <a:extLst>
              <a:ext uri="{FF2B5EF4-FFF2-40B4-BE49-F238E27FC236}">
                <a16:creationId xmlns:a16="http://schemas.microsoft.com/office/drawing/2014/main" id="{0AB2D991-690F-8779-8059-A2C8993D2022}"/>
              </a:ext>
            </a:extLst>
          </p:cNvPr>
          <p:cNvSpPr txBox="1"/>
          <p:nvPr/>
        </p:nvSpPr>
        <p:spPr>
          <a:xfrm>
            <a:off x="3614822" y="6195541"/>
            <a:ext cx="2254079" cy="34391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15000"/>
              </a:lnSpc>
              <a:spcBef>
                <a:spcPts val="0"/>
              </a:spcBef>
              <a:spcAft>
                <a:spcPts val="0"/>
              </a:spcAft>
              <a:buClr>
                <a:srgbClr val="000000"/>
              </a:buClr>
              <a:buSzPts val="900"/>
              <a:buFont typeface="Arial"/>
              <a:buNone/>
              <a:tabLst/>
              <a:defRPr/>
            </a:pPr>
            <a:endParaRPr kumimoji="0" lang="en-US" sz="900" b="0" i="0" u="sng" strike="noStrike" kern="0" cap="none" spc="0" normalizeH="0" baseline="0" noProof="0">
              <a:ln>
                <a:noFill/>
              </a:ln>
              <a:solidFill>
                <a:srgbClr val="FFFFFF"/>
              </a:solidFill>
              <a:effectLst/>
              <a:uLnTx/>
              <a:uFillTx/>
              <a:latin typeface="Arial"/>
              <a:ea typeface="Arial"/>
              <a:cs typeface="Arial"/>
              <a:sym typeface="Arial"/>
            </a:endParaRPr>
          </a:p>
        </p:txBody>
      </p:sp>
      <p:sp>
        <p:nvSpPr>
          <p:cNvPr id="12" name="Google Shape;140;p14">
            <a:extLst>
              <a:ext uri="{FF2B5EF4-FFF2-40B4-BE49-F238E27FC236}">
                <a16:creationId xmlns:a16="http://schemas.microsoft.com/office/drawing/2014/main" id="{0975D0A1-0F94-F102-B121-984D40CCBD3F}"/>
              </a:ext>
            </a:extLst>
          </p:cNvPr>
          <p:cNvSpPr txBox="1"/>
          <p:nvPr/>
        </p:nvSpPr>
        <p:spPr>
          <a:xfrm>
            <a:off x="6373673" y="6213183"/>
            <a:ext cx="2254079" cy="662459"/>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15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*Dashboard Allegations involving UN Staff Members or UN Related Personnel. </a:t>
            </a:r>
            <a:r>
              <a:rPr kumimoji="0" lang="en-US" sz="900" b="0" i="0" u="sng" strike="noStrike" kern="0" cap="none" spc="0" normalizeH="0" baseline="0" noProof="0">
                <a:ln>
                  <a:noFill/>
                </a:ln>
                <a:solidFill>
                  <a:srgbClr val="FFFFFF"/>
                </a:solidFill>
                <a:effectLst/>
                <a:uLnTx/>
                <a:uFillTx/>
                <a:latin typeface="Arial"/>
                <a:ea typeface="Arial"/>
                <a:cs typeface="Arial"/>
                <a:sym typeface="Arial"/>
                <a:hlinkClick r:id="rId5">
                  <a:extLst>
                    <a:ext uri="{A12FA001-AC4F-418D-AE19-62706E023703}">
                      <ahyp:hlinkClr xmlns:ahyp="http://schemas.microsoft.com/office/drawing/2018/hyperlinkcolor" val="tx"/>
                    </a:ext>
                  </a:extLst>
                </a:hlinkClick>
              </a:rPr>
              <a:t>Source</a:t>
            </a:r>
            <a:endParaRPr kumimoji="0" lang="en-US" sz="900" b="0" i="0" u="sng"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336415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a:spLocks noGrp="1"/>
          </p:cNvSpPr>
          <p:nvPr>
            <p:ph type="body" idx="1"/>
          </p:nvPr>
        </p:nvSpPr>
        <p:spPr>
          <a:xfrm>
            <a:off x="302850" y="273028"/>
            <a:ext cx="11586300" cy="69873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None/>
            </a:pPr>
            <a:r>
              <a:rPr lang="en-US" sz="2400" b="1">
                <a:solidFill>
                  <a:schemeClr val="tx2"/>
                </a:solidFill>
                <a:latin typeface="Roboto Condensed"/>
                <a:ea typeface="Roboto Condensed"/>
                <a:cs typeface="Roboto Condensed"/>
                <a:sym typeface="Roboto Condensed"/>
              </a:rPr>
              <a:t>Facing the Facts  – Reporting Barriers</a:t>
            </a:r>
            <a:endParaRPr sz="2400" b="1">
              <a:solidFill>
                <a:schemeClr val="tx2"/>
              </a:solidFill>
              <a:latin typeface="Roboto Condensed"/>
              <a:ea typeface="Roboto Condensed"/>
              <a:cs typeface="Roboto Condensed"/>
              <a:sym typeface="Roboto Condensed"/>
            </a:endParaRPr>
          </a:p>
        </p:txBody>
      </p:sp>
      <p:pic>
        <p:nvPicPr>
          <p:cNvPr id="165" name="Google Shape;165;p1" descr="Timeline&#10;&#10;Description automatically generated"/>
          <p:cNvPicPr preferRelativeResize="0"/>
          <p:nvPr/>
        </p:nvPicPr>
        <p:blipFill rotWithShape="1">
          <a:blip r:embed="rId3">
            <a:alphaModFix/>
          </a:blip>
          <a:srcRect/>
          <a:stretch/>
        </p:blipFill>
        <p:spPr>
          <a:xfrm>
            <a:off x="936585" y="971758"/>
            <a:ext cx="4591426" cy="4534899"/>
          </a:xfrm>
          <a:prstGeom prst="rect">
            <a:avLst/>
          </a:prstGeom>
          <a:noFill/>
          <a:ln>
            <a:noFill/>
          </a:ln>
        </p:spPr>
      </p:pic>
      <p:pic>
        <p:nvPicPr>
          <p:cNvPr id="167" name="Google Shape;167;p1" descr="Chart, timeline&#10;&#10;Description automatically generated with medium confidence"/>
          <p:cNvPicPr preferRelativeResize="0"/>
          <p:nvPr/>
        </p:nvPicPr>
        <p:blipFill rotWithShape="1">
          <a:blip r:embed="rId4">
            <a:alphaModFix/>
          </a:blip>
          <a:srcRect b="73729"/>
          <a:stretch/>
        </p:blipFill>
        <p:spPr>
          <a:xfrm>
            <a:off x="7087586" y="948298"/>
            <a:ext cx="4167829" cy="599346"/>
          </a:xfrm>
          <a:prstGeom prst="rect">
            <a:avLst/>
          </a:prstGeom>
          <a:noFill/>
          <a:ln>
            <a:noFill/>
          </a:ln>
        </p:spPr>
      </p:pic>
      <p:sp>
        <p:nvSpPr>
          <p:cNvPr id="4" name="Rectangle 3">
            <a:extLst>
              <a:ext uri="{FF2B5EF4-FFF2-40B4-BE49-F238E27FC236}">
                <a16:creationId xmlns:a16="http://schemas.microsoft.com/office/drawing/2014/main" id="{888966CF-810A-2BE3-C15C-148405E451EC}"/>
              </a:ext>
            </a:extLst>
          </p:cNvPr>
          <p:cNvSpPr/>
          <p:nvPr/>
        </p:nvSpPr>
        <p:spPr>
          <a:xfrm>
            <a:off x="936585" y="6216039"/>
            <a:ext cx="4591426" cy="6419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9" name="Google Shape;169;p1"/>
          <p:cNvSpPr txBox="1"/>
          <p:nvPr/>
        </p:nvSpPr>
        <p:spPr>
          <a:xfrm>
            <a:off x="1059111" y="6350219"/>
            <a:ext cx="4346374" cy="469506"/>
          </a:xfrm>
          <a:prstGeom prst="rect">
            <a:avLst/>
          </a:prstGeom>
          <a:noFill/>
          <a:ln>
            <a:noFill/>
          </a:ln>
        </p:spPr>
        <p:txBody>
          <a:bodyPr spcFirstLastPara="1" wrap="square" lIns="91425" tIns="45700" rIns="91425" bIns="45700" anchor="t" anchorCtr="0">
            <a:normAutofit fontScale="92500"/>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1800" b="0" i="0" u="none" strike="noStrike" kern="1200" cap="none" spc="0" normalizeH="0" baseline="0" noProof="0">
                <a:ln>
                  <a:noFill/>
                </a:ln>
                <a:solidFill>
                  <a:srgbClr val="FFFFFF"/>
                </a:solidFill>
                <a:effectLst/>
                <a:uLnTx/>
                <a:uFillTx/>
                <a:latin typeface="Arial Nova Cond" panose="020B0506020202020204" pitchFamily="34" charset="0"/>
                <a:ea typeface="Roboto Condensed"/>
                <a:cs typeface="Roboto Condensed"/>
                <a:sym typeface="Roboto Condensed"/>
              </a:rPr>
              <a:t>Access Safe Space Survey Report (p.25) </a:t>
            </a:r>
            <a:r>
              <a:rPr kumimoji="0" lang="en-US" sz="1800" b="1" i="0" u="sng" strike="noStrike" kern="1200" cap="none" spc="0" normalizeH="0" baseline="0" noProof="0">
                <a:ln>
                  <a:noFill/>
                </a:ln>
                <a:solidFill>
                  <a:srgbClr val="FFFFFF"/>
                </a:solidFill>
                <a:effectLst/>
                <a:uLnTx/>
                <a:uFillTx/>
                <a:latin typeface="Arial Nova Cond" panose="020B0506020202020204" pitchFamily="34" charset="0"/>
                <a:ea typeface="Roboto Condensed"/>
                <a:cs typeface="Roboto Condensed"/>
                <a:sym typeface="Roboto Condensed"/>
                <a:hlinkClick r:id="rId5">
                  <a:extLst>
                    <a:ext uri="{A12FA001-AC4F-418D-AE19-62706E023703}">
                      <ahyp:hlinkClr xmlns:ahyp="http://schemas.microsoft.com/office/drawing/2018/hyperlinkcolor" val="tx"/>
                    </a:ext>
                  </a:extLst>
                </a:hlinkClick>
              </a:rPr>
              <a:t>here</a:t>
            </a:r>
            <a:endParaRPr kumimoji="0" sz="1800" b="1" i="0" u="none" strike="noStrike" kern="1200" cap="none" spc="0" normalizeH="0" baseline="0" noProof="0">
              <a:ln>
                <a:noFill/>
              </a:ln>
              <a:solidFill>
                <a:srgbClr val="FFFFFF"/>
              </a:solidFill>
              <a:effectLst/>
              <a:uLnTx/>
              <a:uFillTx/>
              <a:latin typeface="Arial Nova Cond" panose="020B0506020202020204" pitchFamily="34" charset="0"/>
              <a:ea typeface="Roboto Condensed"/>
              <a:cs typeface="Roboto Condensed"/>
              <a:sym typeface="Roboto Condensed"/>
            </a:endParaRPr>
          </a:p>
        </p:txBody>
      </p:sp>
      <p:sp>
        <p:nvSpPr>
          <p:cNvPr id="5" name="Rectangle 4">
            <a:extLst>
              <a:ext uri="{FF2B5EF4-FFF2-40B4-BE49-F238E27FC236}">
                <a16:creationId xmlns:a16="http://schemas.microsoft.com/office/drawing/2014/main" id="{DB6F02FA-CBC9-7AC0-5792-C7E17002F7B0}"/>
              </a:ext>
            </a:extLst>
          </p:cNvPr>
          <p:cNvSpPr/>
          <p:nvPr/>
        </p:nvSpPr>
        <p:spPr>
          <a:xfrm>
            <a:off x="7087586" y="6120132"/>
            <a:ext cx="4591426" cy="7378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464"/>
              </a:solidFill>
              <a:effectLst/>
              <a:uLnTx/>
              <a:uFillTx/>
              <a:latin typeface="Calibri" panose="020F0502020204030204"/>
              <a:ea typeface="+mn-ea"/>
              <a:cs typeface="+mn-cs"/>
            </a:endParaRPr>
          </a:p>
        </p:txBody>
      </p:sp>
      <p:sp>
        <p:nvSpPr>
          <p:cNvPr id="6" name="Google Shape;169;p1">
            <a:extLst>
              <a:ext uri="{FF2B5EF4-FFF2-40B4-BE49-F238E27FC236}">
                <a16:creationId xmlns:a16="http://schemas.microsoft.com/office/drawing/2014/main" id="{1E5FE2F7-EC84-D7FB-DA82-9BAF529DC3C7}"/>
              </a:ext>
            </a:extLst>
          </p:cNvPr>
          <p:cNvSpPr txBox="1"/>
          <p:nvPr/>
        </p:nvSpPr>
        <p:spPr>
          <a:xfrm>
            <a:off x="7210112" y="6330444"/>
            <a:ext cx="4346374" cy="469506"/>
          </a:xfrm>
          <a:prstGeom prst="rect">
            <a:avLst/>
          </a:prstGeom>
          <a:noFill/>
          <a:ln>
            <a:noFill/>
          </a:ln>
        </p:spPr>
        <p:txBody>
          <a:bodyPr spcFirstLastPara="1" wrap="square" lIns="91425" tIns="45700" rIns="91425" bIns="45700" anchor="t" anchorCtr="0">
            <a:normAutofit fontScale="92500"/>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1800" b="0" i="0" u="none" strike="noStrike" kern="1200" cap="none" spc="0" normalizeH="0" baseline="0" noProof="0">
                <a:ln>
                  <a:noFill/>
                </a:ln>
                <a:solidFill>
                  <a:srgbClr val="FFFFFF"/>
                </a:solidFill>
                <a:effectLst/>
                <a:uLnTx/>
                <a:uFillTx/>
                <a:latin typeface="Arial Nova Cond" panose="020B0506020202020204" pitchFamily="34" charset="0"/>
                <a:ea typeface="Roboto Condensed"/>
                <a:cs typeface="Roboto Condensed"/>
                <a:sym typeface="Roboto Condensed"/>
              </a:rPr>
              <a:t>Access Safe Space Survey Report (p.26) </a:t>
            </a:r>
            <a:r>
              <a:rPr kumimoji="0" lang="en-US" sz="1800" b="1" i="0" u="sng" strike="noStrike" kern="1200" cap="none" spc="0" normalizeH="0" baseline="0" noProof="0">
                <a:ln>
                  <a:noFill/>
                </a:ln>
                <a:solidFill>
                  <a:srgbClr val="FFFFFF"/>
                </a:solidFill>
                <a:effectLst/>
                <a:uLnTx/>
                <a:uFillTx/>
                <a:latin typeface="Arial Nova Cond" panose="020B0506020202020204" pitchFamily="34" charset="0"/>
                <a:ea typeface="Roboto Condensed"/>
                <a:cs typeface="Roboto Condensed"/>
                <a:sym typeface="Roboto Condensed"/>
                <a:hlinkClick r:id="rId5">
                  <a:extLst>
                    <a:ext uri="{A12FA001-AC4F-418D-AE19-62706E023703}">
                      <ahyp:hlinkClr xmlns:ahyp="http://schemas.microsoft.com/office/drawing/2018/hyperlinkcolor" val="tx"/>
                    </a:ext>
                  </a:extLst>
                </a:hlinkClick>
              </a:rPr>
              <a:t>here</a:t>
            </a:r>
            <a:endParaRPr kumimoji="0" sz="1800" b="1" i="0" u="none" strike="noStrike" kern="1200" cap="none" spc="0" normalizeH="0" baseline="0" noProof="0">
              <a:ln>
                <a:noFill/>
              </a:ln>
              <a:solidFill>
                <a:srgbClr val="FFFFFF"/>
              </a:solidFill>
              <a:effectLst/>
              <a:uLnTx/>
              <a:uFillTx/>
              <a:latin typeface="Arial Nova Cond" panose="020B0506020202020204" pitchFamily="34" charset="0"/>
              <a:ea typeface="Roboto Condensed"/>
              <a:cs typeface="Roboto Condensed"/>
              <a:sym typeface="Roboto Condensed"/>
            </a:endParaRPr>
          </a:p>
        </p:txBody>
      </p:sp>
      <p:pic>
        <p:nvPicPr>
          <p:cNvPr id="7" name="Picture 6">
            <a:extLst>
              <a:ext uri="{FF2B5EF4-FFF2-40B4-BE49-F238E27FC236}">
                <a16:creationId xmlns:a16="http://schemas.microsoft.com/office/drawing/2014/main" id="{DF50AD77-B6DD-6279-9BD6-82D9F0CD137B}"/>
              </a:ext>
            </a:extLst>
          </p:cNvPr>
          <p:cNvPicPr>
            <a:picLocks noChangeAspect="1"/>
          </p:cNvPicPr>
          <p:nvPr/>
        </p:nvPicPr>
        <p:blipFill>
          <a:blip r:embed="rId6"/>
          <a:stretch>
            <a:fillRect/>
          </a:stretch>
        </p:blipFill>
        <p:spPr>
          <a:xfrm>
            <a:off x="7087587" y="1524184"/>
            <a:ext cx="4591425" cy="4666818"/>
          </a:xfrm>
          <a:prstGeom prst="rect">
            <a:avLst/>
          </a:prstGeom>
        </p:spPr>
      </p:pic>
    </p:spTree>
    <p:extLst>
      <p:ext uri="{BB962C8B-B14F-4D97-AF65-F5344CB8AC3E}">
        <p14:creationId xmlns:p14="http://schemas.microsoft.com/office/powerpoint/2010/main" val="1870434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ubtitle 2">
            <a:extLst>
              <a:ext uri="{FF2B5EF4-FFF2-40B4-BE49-F238E27FC236}">
                <a16:creationId xmlns:a16="http://schemas.microsoft.com/office/drawing/2014/main" id="{A70EC578-EE23-9B47-918E-658B29120C3C}"/>
              </a:ext>
            </a:extLst>
          </p:cNvPr>
          <p:cNvSpPr txBox="1">
            <a:spLocks/>
          </p:cNvSpPr>
          <p:nvPr/>
        </p:nvSpPr>
        <p:spPr>
          <a:xfrm>
            <a:off x="1086984" y="1484752"/>
            <a:ext cx="4583884" cy="430380"/>
          </a:xfrm>
          <a:prstGeom prst="rect">
            <a:avLst/>
          </a:prstGeom>
        </p:spPr>
        <p:txBody>
          <a:bodyPr vert="horz" wrap="square" lIns="108717" tIns="54359" rIns="108717" bIns="543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25000"/>
              </a:lnSpc>
            </a:pPr>
            <a:endParaRPr lang="en-US" sz="1800">
              <a:solidFill>
                <a:srgbClr val="373737"/>
              </a:solidFill>
              <a:latin typeface="Calibri"/>
              <a:cs typeface="Calibri"/>
            </a:endParaRPr>
          </a:p>
        </p:txBody>
      </p:sp>
      <p:sp>
        <p:nvSpPr>
          <p:cNvPr id="74" name="Rectangle 73">
            <a:extLst>
              <a:ext uri="{FF2B5EF4-FFF2-40B4-BE49-F238E27FC236}">
                <a16:creationId xmlns:a16="http://schemas.microsoft.com/office/drawing/2014/main" id="{622A8BEF-A59C-6740-A6DF-6AAF324BD0CE}"/>
              </a:ext>
            </a:extLst>
          </p:cNvPr>
          <p:cNvSpPr/>
          <p:nvPr/>
        </p:nvSpPr>
        <p:spPr>
          <a:xfrm>
            <a:off x="1807167" y="4964349"/>
            <a:ext cx="1683579" cy="369332"/>
          </a:xfrm>
          <a:prstGeom prst="rect">
            <a:avLst/>
          </a:prstGeom>
        </p:spPr>
        <p:txBody>
          <a:bodyPr wrap="square">
            <a:spAutoFit/>
          </a:bodyPr>
          <a:lstStyle/>
          <a:p>
            <a:pPr algn="ctr"/>
            <a:r>
              <a:rPr lang="en-US">
                <a:solidFill>
                  <a:schemeClr val="bg1"/>
                </a:solidFill>
                <a:latin typeface="Calibri" panose="020F0502020204030204" pitchFamily="34" charset="0"/>
                <a:ea typeface="Roboto" panose="02000000000000000000" pitchFamily="2" charset="0"/>
                <a:cs typeface="Calibri" panose="020F0502020204030204" pitchFamily="34" charset="0"/>
              </a:rPr>
              <a:t>Key Point</a:t>
            </a:r>
          </a:p>
        </p:txBody>
      </p:sp>
      <p:sp>
        <p:nvSpPr>
          <p:cNvPr id="76" name="Rectangle 75">
            <a:extLst>
              <a:ext uri="{FF2B5EF4-FFF2-40B4-BE49-F238E27FC236}">
                <a16:creationId xmlns:a16="http://schemas.microsoft.com/office/drawing/2014/main" id="{606F664F-59C5-334C-8C02-AE447D154891}"/>
              </a:ext>
            </a:extLst>
          </p:cNvPr>
          <p:cNvSpPr/>
          <p:nvPr/>
        </p:nvSpPr>
        <p:spPr>
          <a:xfrm>
            <a:off x="5254211" y="4964349"/>
            <a:ext cx="1683579" cy="369332"/>
          </a:xfrm>
          <a:prstGeom prst="rect">
            <a:avLst/>
          </a:prstGeom>
        </p:spPr>
        <p:txBody>
          <a:bodyPr wrap="square">
            <a:spAutoFit/>
          </a:bodyPr>
          <a:lstStyle/>
          <a:p>
            <a:pPr algn="ctr"/>
            <a:r>
              <a:rPr lang="en-US">
                <a:solidFill>
                  <a:schemeClr val="bg1"/>
                </a:solidFill>
                <a:latin typeface="Calibri" panose="020F0502020204030204" pitchFamily="34" charset="0"/>
                <a:ea typeface="Roboto" panose="02000000000000000000" pitchFamily="2" charset="0"/>
                <a:cs typeface="Calibri" panose="020F0502020204030204" pitchFamily="34" charset="0"/>
              </a:rPr>
              <a:t>Key Point</a:t>
            </a:r>
          </a:p>
        </p:txBody>
      </p:sp>
      <p:sp>
        <p:nvSpPr>
          <p:cNvPr id="77" name="Rectangle 76">
            <a:extLst>
              <a:ext uri="{FF2B5EF4-FFF2-40B4-BE49-F238E27FC236}">
                <a16:creationId xmlns:a16="http://schemas.microsoft.com/office/drawing/2014/main" id="{2C742808-070C-4342-82E8-8DB3B5F04EDB}"/>
              </a:ext>
            </a:extLst>
          </p:cNvPr>
          <p:cNvSpPr/>
          <p:nvPr/>
        </p:nvSpPr>
        <p:spPr>
          <a:xfrm>
            <a:off x="8701254" y="4964349"/>
            <a:ext cx="1683579" cy="369332"/>
          </a:xfrm>
          <a:prstGeom prst="rect">
            <a:avLst/>
          </a:prstGeom>
        </p:spPr>
        <p:txBody>
          <a:bodyPr wrap="square">
            <a:spAutoFit/>
          </a:bodyPr>
          <a:lstStyle/>
          <a:p>
            <a:pPr algn="ctr"/>
            <a:r>
              <a:rPr lang="en-US">
                <a:solidFill>
                  <a:schemeClr val="bg1"/>
                </a:solidFill>
                <a:latin typeface="Calibri" panose="020F0502020204030204" pitchFamily="34" charset="0"/>
                <a:ea typeface="Roboto" panose="02000000000000000000" pitchFamily="2" charset="0"/>
                <a:cs typeface="Calibri" panose="020F0502020204030204" pitchFamily="34" charset="0"/>
              </a:rPr>
              <a:t>Key Point</a:t>
            </a:r>
          </a:p>
        </p:txBody>
      </p:sp>
      <p:sp>
        <p:nvSpPr>
          <p:cNvPr id="26" name="TextBox 25">
            <a:extLst>
              <a:ext uri="{FF2B5EF4-FFF2-40B4-BE49-F238E27FC236}">
                <a16:creationId xmlns:a16="http://schemas.microsoft.com/office/drawing/2014/main" id="{DEE83708-7F11-4442-9EF7-2355AD0AEB4A}"/>
              </a:ext>
            </a:extLst>
          </p:cNvPr>
          <p:cNvSpPr txBox="1"/>
          <p:nvPr/>
        </p:nvSpPr>
        <p:spPr>
          <a:xfrm>
            <a:off x="409779" y="550588"/>
            <a:ext cx="9044186" cy="553998"/>
          </a:xfrm>
          <a:prstGeom prst="rect">
            <a:avLst/>
          </a:prstGeom>
          <a:noFill/>
          <a:ln>
            <a:noFill/>
          </a:ln>
        </p:spPr>
        <p:txBody>
          <a:bodyPr wrap="square" lIns="91440" tIns="45720" rIns="91440" bIns="45720" rtlCol="0" anchor="t">
            <a:spAutoFit/>
          </a:bodyPr>
          <a:lstStyle/>
          <a:p>
            <a:r>
              <a:rPr lang="en-US" sz="3000" b="1">
                <a:solidFill>
                  <a:schemeClr val="accent5">
                    <a:lumMod val="10000"/>
                  </a:schemeClr>
                </a:solidFill>
                <a:latin typeface="Calibri"/>
                <a:ea typeface="Roboto"/>
                <a:cs typeface="Calibri"/>
              </a:rPr>
              <a:t>SG Report – reflection of 20 years</a:t>
            </a:r>
            <a:endParaRPr lang="en-US" sz="3000" b="1">
              <a:solidFill>
                <a:schemeClr val="accent5">
                  <a:lumMod val="10000"/>
                </a:schemeClr>
              </a:solidFill>
              <a:latin typeface="Calibri"/>
              <a:ea typeface="Roboto" panose="02000000000000000000" pitchFamily="2" charset="0"/>
              <a:cs typeface="Calibri"/>
            </a:endParaRPr>
          </a:p>
        </p:txBody>
      </p:sp>
      <p:sp>
        <p:nvSpPr>
          <p:cNvPr id="2" name="TextBox 1">
            <a:extLst>
              <a:ext uri="{FF2B5EF4-FFF2-40B4-BE49-F238E27FC236}">
                <a16:creationId xmlns:a16="http://schemas.microsoft.com/office/drawing/2014/main" id="{CE54347D-6628-4615-9BE4-1EE29FB1241D}"/>
              </a:ext>
            </a:extLst>
          </p:cNvPr>
          <p:cNvSpPr txBox="1"/>
          <p:nvPr/>
        </p:nvSpPr>
        <p:spPr>
          <a:xfrm>
            <a:off x="208799" y="-849744"/>
            <a:ext cx="11299710" cy="66582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6000" i="1">
              <a:solidFill>
                <a:schemeClr val="accent3">
                  <a:lumMod val="75000"/>
                </a:schemeClr>
              </a:solidFill>
              <a:ea typeface="+mn-lt"/>
              <a:cs typeface="+mn-lt"/>
            </a:endParaRPr>
          </a:p>
          <a:p>
            <a:endParaRPr lang="en-US" sz="6000" i="1">
              <a:solidFill>
                <a:schemeClr val="accent3">
                  <a:lumMod val="75000"/>
                </a:schemeClr>
              </a:solidFill>
              <a:ea typeface="+mn-lt"/>
              <a:cs typeface="+mn-lt"/>
            </a:endParaRPr>
          </a:p>
          <a:p>
            <a:endParaRPr lang="en-US" sz="6000" i="1">
              <a:solidFill>
                <a:schemeClr val="accent3">
                  <a:lumMod val="75000"/>
                </a:schemeClr>
              </a:solidFill>
              <a:ea typeface="+mn-lt"/>
              <a:cs typeface="+mn-lt"/>
            </a:endParaRPr>
          </a:p>
          <a:p>
            <a:pPr algn="ctr"/>
            <a:r>
              <a:rPr lang="en-US" sz="6000" i="1">
                <a:solidFill>
                  <a:schemeClr val="accent3">
                    <a:lumMod val="75000"/>
                  </a:schemeClr>
                </a:solidFill>
                <a:ea typeface="+mn-lt"/>
                <a:cs typeface="+mn-lt"/>
              </a:rPr>
              <a:t>"It can only </a:t>
            </a:r>
            <a:r>
              <a:rPr lang="en-US" sz="6000" b="1" i="1">
                <a:solidFill>
                  <a:schemeClr val="accent3">
                    <a:lumMod val="75000"/>
                  </a:schemeClr>
                </a:solidFill>
                <a:ea typeface="+mn-lt"/>
                <a:cs typeface="+mn-lt"/>
              </a:rPr>
              <a:t>continue in an environment that allows it to."</a:t>
            </a:r>
            <a:endParaRPr lang="en-US" sz="6000" i="1">
              <a:solidFill>
                <a:schemeClr val="accent3">
                  <a:lumMod val="75000"/>
                </a:schemeClr>
              </a:solidFill>
              <a:ea typeface="+mn-lt"/>
              <a:cs typeface="+mn-lt"/>
            </a:endParaRPr>
          </a:p>
          <a:p>
            <a:endParaRPr lang="en-US" sz="6000" i="1">
              <a:solidFill>
                <a:schemeClr val="accent3">
                  <a:lumMod val="75000"/>
                </a:schemeClr>
              </a:solidFill>
              <a:ea typeface="+mn-lt"/>
              <a:cs typeface="+mn-lt"/>
            </a:endParaRPr>
          </a:p>
          <a:p>
            <a:pPr marL="342900" indent="-342900">
              <a:spcBef>
                <a:spcPts val="800"/>
              </a:spcBef>
              <a:buFont typeface="Wingdings" panose="05000000000000000000" pitchFamily="2" charset="2"/>
              <a:buChar char="ü"/>
            </a:pPr>
            <a:endParaRPr lang="en-US" sz="6000">
              <a:solidFill>
                <a:schemeClr val="accent3">
                  <a:lumMod val="75000"/>
                </a:schemeClr>
              </a:solidFill>
              <a:cs typeface="Arial"/>
            </a:endParaRPr>
          </a:p>
        </p:txBody>
      </p:sp>
      <p:pic>
        <p:nvPicPr>
          <p:cNvPr id="3" name="Picture 2" descr="A neon lights on a black background&#10;&#10;Description automatically generated">
            <a:extLst>
              <a:ext uri="{FF2B5EF4-FFF2-40B4-BE49-F238E27FC236}">
                <a16:creationId xmlns:a16="http://schemas.microsoft.com/office/drawing/2014/main" id="{FF349946-B521-7FC3-DBEF-E7BF9042E8AE}"/>
              </a:ext>
            </a:extLst>
          </p:cNvPr>
          <p:cNvPicPr>
            <a:picLocks noChangeAspect="1"/>
          </p:cNvPicPr>
          <p:nvPr/>
        </p:nvPicPr>
        <p:blipFill>
          <a:blip r:embed="rId3"/>
          <a:stretch>
            <a:fillRect/>
          </a:stretch>
        </p:blipFill>
        <p:spPr>
          <a:xfrm>
            <a:off x="9398796" y="4122069"/>
            <a:ext cx="1812661" cy="1816472"/>
          </a:xfrm>
          <a:prstGeom prst="rect">
            <a:avLst/>
          </a:prstGeom>
        </p:spPr>
      </p:pic>
    </p:spTree>
    <p:extLst>
      <p:ext uri="{BB962C8B-B14F-4D97-AF65-F5344CB8AC3E}">
        <p14:creationId xmlns:p14="http://schemas.microsoft.com/office/powerpoint/2010/main" val="4040098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2617">
            <a:extLst>
              <a:ext uri="{FF2B5EF4-FFF2-40B4-BE49-F238E27FC236}">
                <a16:creationId xmlns:a16="http://schemas.microsoft.com/office/drawing/2014/main" id="{DEE586F7-BB43-4C46-B5D2-6AEF304221EA}"/>
              </a:ext>
            </a:extLst>
          </p:cNvPr>
          <p:cNvSpPr/>
          <p:nvPr/>
        </p:nvSpPr>
        <p:spPr>
          <a:xfrm>
            <a:off x="1573212" y="3186613"/>
            <a:ext cx="866044" cy="66828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accent1"/>
          </a:solidFill>
          <a:ln w="12700">
            <a:no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283445"/>
              </a:solidFill>
              <a:effectLst>
                <a:outerShdw blurRad="38100" dist="12700" dir="5400000" rotWithShape="0">
                  <a:srgbClr val="000000">
                    <a:alpha val="50000"/>
                  </a:srgbClr>
                </a:outerShdw>
              </a:effectLst>
              <a:uLnTx/>
              <a:uFillTx/>
              <a:latin typeface="Gill Sans"/>
              <a:sym typeface="Gill Sans"/>
            </a:endParaRPr>
          </a:p>
        </p:txBody>
      </p:sp>
      <p:grpSp>
        <p:nvGrpSpPr>
          <p:cNvPr id="3" name="Group 2">
            <a:extLst>
              <a:ext uri="{FF2B5EF4-FFF2-40B4-BE49-F238E27FC236}">
                <a16:creationId xmlns:a16="http://schemas.microsoft.com/office/drawing/2014/main" id="{E0DCABE0-27EF-C947-A84E-500EA494A791}"/>
              </a:ext>
            </a:extLst>
          </p:cNvPr>
          <p:cNvGrpSpPr/>
          <p:nvPr/>
        </p:nvGrpSpPr>
        <p:grpSpPr>
          <a:xfrm>
            <a:off x="826019" y="3976098"/>
            <a:ext cx="2367802" cy="780438"/>
            <a:chOff x="209221" y="6465669"/>
            <a:chExt cx="4735604" cy="1560876"/>
          </a:xfrm>
        </p:grpSpPr>
        <p:sp>
          <p:nvSpPr>
            <p:cNvPr id="42" name="Subtitle 2">
              <a:extLst>
                <a:ext uri="{FF2B5EF4-FFF2-40B4-BE49-F238E27FC236}">
                  <a16:creationId xmlns:a16="http://schemas.microsoft.com/office/drawing/2014/main" id="{BD0C6131-16A4-EE42-B89A-8C4D0001F410}"/>
                </a:ext>
              </a:extLst>
            </p:cNvPr>
            <p:cNvSpPr txBox="1">
              <a:spLocks/>
            </p:cNvSpPr>
            <p:nvPr/>
          </p:nvSpPr>
          <p:spPr>
            <a:xfrm>
              <a:off x="209221" y="7289023"/>
              <a:ext cx="4735604" cy="737522"/>
            </a:xfrm>
            <a:prstGeom prst="rect">
              <a:avLst/>
            </a:prstGeom>
          </p:spPr>
          <p:txBody>
            <a:bodyPr vert="horz" wrap="square" lIns="108717" tIns="54359" rIns="108717" bIns="543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2150"/>
                </a:lnSpc>
                <a:spcBef>
                  <a:spcPct val="20000"/>
                </a:spcBef>
                <a:spcAft>
                  <a:spcPts val="0"/>
                </a:spcAft>
                <a:buClrTx/>
                <a:buSzTx/>
                <a:buFont typeface="Arial"/>
                <a:buNone/>
                <a:tabLst/>
                <a:defRPr/>
              </a:pPr>
              <a:endParaRPr kumimoji="0" lang="en-US" sz="1400" b="0" i="0" u="none" strike="noStrike" kern="1200" cap="none" spc="0" normalizeH="0" baseline="0" noProof="0">
                <a:ln>
                  <a:noFill/>
                </a:ln>
                <a:solidFill>
                  <a:srgbClr val="6E8083"/>
                </a:solidFill>
                <a:effectLst/>
                <a:uLnTx/>
                <a:uFillTx/>
                <a:latin typeface="Calibri"/>
                <a:ea typeface="Roboto Light" panose="02000000000000000000" pitchFamily="2" charset="0"/>
                <a:cs typeface="Calibri"/>
              </a:endParaRPr>
            </a:p>
          </p:txBody>
        </p:sp>
        <p:sp>
          <p:nvSpPr>
            <p:cNvPr id="43" name="Rectangle 42">
              <a:extLst>
                <a:ext uri="{FF2B5EF4-FFF2-40B4-BE49-F238E27FC236}">
                  <a16:creationId xmlns:a16="http://schemas.microsoft.com/office/drawing/2014/main" id="{A5EF0310-0850-7146-82BD-4E5E6E9ADF54}"/>
                </a:ext>
              </a:extLst>
            </p:cNvPr>
            <p:cNvSpPr/>
            <p:nvPr/>
          </p:nvSpPr>
          <p:spPr>
            <a:xfrm>
              <a:off x="209221" y="6465669"/>
              <a:ext cx="4735604" cy="923330"/>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83445"/>
                  </a:solidFill>
                  <a:effectLst/>
                  <a:uLnTx/>
                  <a:uFillTx/>
                  <a:latin typeface="Calibri"/>
                  <a:ea typeface="Roboto"/>
                  <a:cs typeface="Calibri"/>
                </a:rPr>
                <a:t>group exercise</a:t>
              </a:r>
            </a:p>
          </p:txBody>
        </p:sp>
      </p:grpSp>
      <p:sp>
        <p:nvSpPr>
          <p:cNvPr id="46" name="Shape 2624">
            <a:extLst>
              <a:ext uri="{FF2B5EF4-FFF2-40B4-BE49-F238E27FC236}">
                <a16:creationId xmlns:a16="http://schemas.microsoft.com/office/drawing/2014/main" id="{CB37CC8C-5F72-DF49-A9ED-16D8D8C2F249}"/>
              </a:ext>
            </a:extLst>
          </p:cNvPr>
          <p:cNvSpPr/>
          <p:nvPr/>
        </p:nvSpPr>
        <p:spPr>
          <a:xfrm>
            <a:off x="5486767" y="3085971"/>
            <a:ext cx="781323" cy="760586"/>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accent1"/>
          </a:solidFill>
          <a:ln w="12700">
            <a:no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283445"/>
              </a:solidFill>
              <a:effectLst>
                <a:outerShdw blurRad="38100" dist="12700" dir="5400000" rotWithShape="0">
                  <a:srgbClr val="000000">
                    <a:alpha val="50000"/>
                  </a:srgbClr>
                </a:outerShdw>
              </a:effectLst>
              <a:uLnTx/>
              <a:uFillTx/>
              <a:latin typeface="Gill Sans"/>
              <a:sym typeface="Gill Sans"/>
            </a:endParaRPr>
          </a:p>
        </p:txBody>
      </p:sp>
      <p:grpSp>
        <p:nvGrpSpPr>
          <p:cNvPr id="51" name="Group 50">
            <a:extLst>
              <a:ext uri="{FF2B5EF4-FFF2-40B4-BE49-F238E27FC236}">
                <a16:creationId xmlns:a16="http://schemas.microsoft.com/office/drawing/2014/main" id="{8DEE79E6-EACE-6148-BD28-63EF77564A74}"/>
              </a:ext>
            </a:extLst>
          </p:cNvPr>
          <p:cNvGrpSpPr/>
          <p:nvPr/>
        </p:nvGrpSpPr>
        <p:grpSpPr>
          <a:xfrm>
            <a:off x="4704129" y="3948705"/>
            <a:ext cx="2439689" cy="830997"/>
            <a:chOff x="-1803609" y="6609443"/>
            <a:chExt cx="4879378" cy="1661994"/>
          </a:xfrm>
        </p:grpSpPr>
        <p:sp>
          <p:nvSpPr>
            <p:cNvPr id="52" name="Subtitle 2">
              <a:extLst>
                <a:ext uri="{FF2B5EF4-FFF2-40B4-BE49-F238E27FC236}">
                  <a16:creationId xmlns:a16="http://schemas.microsoft.com/office/drawing/2014/main" id="{9AD9CFFD-6EE8-AD4E-B71B-0E3AEBBEB21C}"/>
                </a:ext>
              </a:extLst>
            </p:cNvPr>
            <p:cNvSpPr txBox="1">
              <a:spLocks/>
            </p:cNvSpPr>
            <p:nvPr/>
          </p:nvSpPr>
          <p:spPr>
            <a:xfrm>
              <a:off x="-1803609" y="7404041"/>
              <a:ext cx="4735604" cy="737522"/>
            </a:xfrm>
            <a:prstGeom prst="rect">
              <a:avLst/>
            </a:prstGeom>
          </p:spPr>
          <p:txBody>
            <a:bodyPr vert="horz" wrap="square" lIns="108717" tIns="54359" rIns="108717" bIns="543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2150"/>
                </a:lnSpc>
                <a:spcBef>
                  <a:spcPct val="20000"/>
                </a:spcBef>
                <a:spcAft>
                  <a:spcPts val="0"/>
                </a:spcAft>
                <a:buClrTx/>
                <a:buSzTx/>
                <a:buFont typeface="Arial"/>
                <a:buNone/>
                <a:tabLst/>
                <a:defRPr/>
              </a:pPr>
              <a:endParaRPr kumimoji="0" lang="en-US" sz="1400" b="0" i="0" u="none" strike="noStrike" kern="1200" cap="none" spc="0" normalizeH="0" baseline="0" noProof="0">
                <a:ln>
                  <a:noFill/>
                </a:ln>
                <a:solidFill>
                  <a:srgbClr val="6E8083"/>
                </a:solidFill>
                <a:effectLst/>
                <a:uLnTx/>
                <a:uFillTx/>
                <a:latin typeface="Calibri" panose="020F0502020204030204" pitchFamily="34" charset="0"/>
                <a:ea typeface="Roboto Light" panose="02000000000000000000" pitchFamily="2" charset="0"/>
                <a:cs typeface="Calibri" panose="020F0502020204030204" pitchFamily="34" charset="0"/>
              </a:endParaRPr>
            </a:p>
          </p:txBody>
        </p:sp>
        <p:sp>
          <p:nvSpPr>
            <p:cNvPr id="53" name="Rectangle 52">
              <a:extLst>
                <a:ext uri="{FF2B5EF4-FFF2-40B4-BE49-F238E27FC236}">
                  <a16:creationId xmlns:a16="http://schemas.microsoft.com/office/drawing/2014/main" id="{CEC1EDB6-E45A-6342-BDD4-C23FAFB88645}"/>
                </a:ext>
              </a:extLst>
            </p:cNvPr>
            <p:cNvSpPr/>
            <p:nvPr/>
          </p:nvSpPr>
          <p:spPr>
            <a:xfrm>
              <a:off x="-1659835" y="6609443"/>
              <a:ext cx="4735604" cy="1661994"/>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83445"/>
                  </a:solidFill>
                  <a:effectLst/>
                  <a:uLnTx/>
                  <a:uFillTx/>
                  <a:latin typeface="Calibri"/>
                  <a:ea typeface="Roboto"/>
                  <a:cs typeface="Calibri"/>
                </a:rPr>
                <a:t>Refresher – key rules</a:t>
              </a:r>
              <a:endParaRPr kumimoji="0" lang="en-US" sz="2400" b="1" i="0" u="none" strike="noStrike" kern="1200" cap="none" spc="0" normalizeH="0" baseline="0" noProof="0">
                <a:ln>
                  <a:noFill/>
                </a:ln>
                <a:solidFill>
                  <a:srgbClr val="283445"/>
                </a:solidFill>
                <a:effectLst/>
                <a:uLnTx/>
                <a:uFillTx/>
                <a:latin typeface="Calibri" panose="020F0502020204030204" pitchFamily="34" charset="0"/>
                <a:ea typeface="Roboto" panose="02000000000000000000" pitchFamily="2" charset="0"/>
                <a:cs typeface="Calibri" panose="020F0502020204030204" pitchFamily="34" charset="0"/>
              </a:endParaRPr>
            </a:p>
          </p:txBody>
        </p:sp>
      </p:grpSp>
      <p:sp>
        <p:nvSpPr>
          <p:cNvPr id="58" name="Subtitle 2">
            <a:extLst>
              <a:ext uri="{FF2B5EF4-FFF2-40B4-BE49-F238E27FC236}">
                <a16:creationId xmlns:a16="http://schemas.microsoft.com/office/drawing/2014/main" id="{55D58AD9-92F9-6D46-AA34-8A6A0EFC2460}"/>
              </a:ext>
            </a:extLst>
          </p:cNvPr>
          <p:cNvSpPr txBox="1">
            <a:spLocks/>
          </p:cNvSpPr>
          <p:nvPr/>
        </p:nvSpPr>
        <p:spPr>
          <a:xfrm>
            <a:off x="6054874" y="4321715"/>
            <a:ext cx="2367802" cy="368697"/>
          </a:xfrm>
          <a:prstGeom prst="rect">
            <a:avLst/>
          </a:prstGeom>
        </p:spPr>
        <p:txBody>
          <a:bodyPr vert="horz" wrap="square" lIns="108717" tIns="54359" rIns="108717" bIns="543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2150"/>
              </a:lnSpc>
              <a:spcBef>
                <a:spcPct val="20000"/>
              </a:spcBef>
              <a:spcAft>
                <a:spcPts val="0"/>
              </a:spcAft>
              <a:buClrTx/>
              <a:buSzTx/>
              <a:buFont typeface="Arial"/>
              <a:buNone/>
              <a:tabLst/>
              <a:defRPr/>
            </a:pPr>
            <a:endParaRPr kumimoji="0" lang="en-US" sz="1400" b="0" i="0" u="none" strike="noStrike" kern="1200" cap="none" spc="0" normalizeH="0" baseline="0" noProof="0">
              <a:ln>
                <a:noFill/>
              </a:ln>
              <a:solidFill>
                <a:srgbClr val="6E8083"/>
              </a:solidFill>
              <a:effectLst/>
              <a:uLnTx/>
              <a:uFillTx/>
              <a:latin typeface="Calibri"/>
              <a:ea typeface="Roboto Light" panose="02000000000000000000" pitchFamily="2" charset="0"/>
              <a:cs typeface="Calibri"/>
            </a:endParaRPr>
          </a:p>
        </p:txBody>
      </p:sp>
      <p:sp>
        <p:nvSpPr>
          <p:cNvPr id="23" name="TextBox 22">
            <a:extLst>
              <a:ext uri="{FF2B5EF4-FFF2-40B4-BE49-F238E27FC236}">
                <a16:creationId xmlns:a16="http://schemas.microsoft.com/office/drawing/2014/main" id="{CEF41E5C-7D89-494E-85D8-26441F555060}"/>
              </a:ext>
            </a:extLst>
          </p:cNvPr>
          <p:cNvSpPr txBox="1"/>
          <p:nvPr/>
        </p:nvSpPr>
        <p:spPr>
          <a:xfrm>
            <a:off x="1160144" y="1544511"/>
            <a:ext cx="9871714" cy="553998"/>
          </a:xfrm>
          <a:prstGeom prst="rect">
            <a:avLst/>
          </a:prstGeom>
          <a:noFill/>
          <a:ln>
            <a:noFill/>
          </a:ln>
        </p:spPr>
        <p:txBody>
          <a:bodyPr wrap="square" lIns="45720" tIns="22860" rIns="45720" bIns="2286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75" normalizeH="0" baseline="0" noProof="0">
                <a:ln>
                  <a:noFill/>
                </a:ln>
                <a:solidFill>
                  <a:srgbClr val="373737"/>
                </a:solidFill>
                <a:effectLst/>
                <a:uLnTx/>
                <a:uFillTx/>
                <a:latin typeface="Calibri" panose="020F0502020204030204"/>
                <a:ea typeface="+mn-lt"/>
                <a:cs typeface="Calibri" panose="020F0502020204030204"/>
              </a:rPr>
              <a:t>What will we cover?</a:t>
            </a:r>
            <a:endParaRPr kumimoji="0" lang="en-US" sz="3300" b="1" i="0" u="none" strike="noStrike" kern="1200" cap="none" spc="-75" normalizeH="0" baseline="0" noProof="0">
              <a:ln>
                <a:noFill/>
              </a:ln>
              <a:solidFill>
                <a:srgbClr val="373737"/>
              </a:solidFill>
              <a:effectLst/>
              <a:uLnTx/>
              <a:uFillTx/>
              <a:latin typeface="Calibri" panose="020F0502020204030204"/>
              <a:ea typeface="+mn-ea"/>
              <a:cs typeface="+mn-cs"/>
            </a:endParaRPr>
          </a:p>
        </p:txBody>
      </p:sp>
      <p:pic>
        <p:nvPicPr>
          <p:cNvPr id="2" name="Graphique 21" descr="Open hand with plant with solid fill">
            <a:extLst>
              <a:ext uri="{FF2B5EF4-FFF2-40B4-BE49-F238E27FC236}">
                <a16:creationId xmlns:a16="http://schemas.microsoft.com/office/drawing/2014/main" id="{570DD412-C67B-4CC2-8D52-80DDFA52CD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29950" y="3022196"/>
            <a:ext cx="974034" cy="974034"/>
          </a:xfrm>
          <a:prstGeom prst="rect">
            <a:avLst/>
          </a:prstGeom>
        </p:spPr>
      </p:pic>
      <p:grpSp>
        <p:nvGrpSpPr>
          <p:cNvPr id="17" name="Group 16">
            <a:extLst>
              <a:ext uri="{FF2B5EF4-FFF2-40B4-BE49-F238E27FC236}">
                <a16:creationId xmlns:a16="http://schemas.microsoft.com/office/drawing/2014/main" id="{6FF445BC-534B-42E3-876E-4DFB27863418}"/>
              </a:ext>
            </a:extLst>
          </p:cNvPr>
          <p:cNvGrpSpPr/>
          <p:nvPr/>
        </p:nvGrpSpPr>
        <p:grpSpPr>
          <a:xfrm>
            <a:off x="8565269" y="3906179"/>
            <a:ext cx="2456659" cy="1484932"/>
            <a:chOff x="-4051663" y="6321895"/>
            <a:chExt cx="4913318" cy="2969864"/>
          </a:xfrm>
        </p:grpSpPr>
        <p:sp>
          <p:nvSpPr>
            <p:cNvPr id="18" name="Subtitle 2">
              <a:extLst>
                <a:ext uri="{FF2B5EF4-FFF2-40B4-BE49-F238E27FC236}">
                  <a16:creationId xmlns:a16="http://schemas.microsoft.com/office/drawing/2014/main" id="{EC051C98-887F-4062-B3FC-5477BC8CB642}"/>
                </a:ext>
              </a:extLst>
            </p:cNvPr>
            <p:cNvSpPr txBox="1">
              <a:spLocks/>
            </p:cNvSpPr>
            <p:nvPr/>
          </p:nvSpPr>
          <p:spPr>
            <a:xfrm>
              <a:off x="-4051663" y="7989979"/>
              <a:ext cx="4735604" cy="1301780"/>
            </a:xfrm>
            <a:prstGeom prst="rect">
              <a:avLst/>
            </a:prstGeom>
          </p:spPr>
          <p:txBody>
            <a:bodyPr vert="horz" wrap="square" lIns="108717" tIns="54359" rIns="108717" bIns="543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21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srgbClr val="6E8083"/>
                  </a:solidFill>
                  <a:effectLst/>
                  <a:uLnTx/>
                  <a:uFillTx/>
                  <a:latin typeface="Calibri"/>
                  <a:ea typeface="Roboto Light"/>
                  <a:cs typeface="Calibri"/>
                </a:rPr>
                <a:t>What are you going to change starting today?</a:t>
              </a:r>
            </a:p>
          </p:txBody>
        </p:sp>
        <p:sp>
          <p:nvSpPr>
            <p:cNvPr id="19" name="Rectangle 18">
              <a:extLst>
                <a:ext uri="{FF2B5EF4-FFF2-40B4-BE49-F238E27FC236}">
                  <a16:creationId xmlns:a16="http://schemas.microsoft.com/office/drawing/2014/main" id="{6A0181E3-DD59-4460-A778-FC49482980CF}"/>
                </a:ext>
              </a:extLst>
            </p:cNvPr>
            <p:cNvSpPr/>
            <p:nvPr/>
          </p:nvSpPr>
          <p:spPr>
            <a:xfrm>
              <a:off x="-3873949" y="6321895"/>
              <a:ext cx="4735604" cy="1661994"/>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83445"/>
                  </a:solidFill>
                  <a:effectLst/>
                  <a:uLnTx/>
                  <a:uFillTx/>
                  <a:latin typeface="Calibri"/>
                  <a:ea typeface="Roboto"/>
                  <a:cs typeface="Calibri"/>
                </a:rPr>
                <a:t>my sphere of influence</a:t>
              </a:r>
              <a:endParaRPr kumimoji="0" lang="en-US" sz="2400" b="1" i="0" u="none" strike="noStrike" kern="1200" cap="none" spc="0" normalizeH="0" baseline="0" noProof="0">
                <a:ln>
                  <a:noFill/>
                </a:ln>
                <a:solidFill>
                  <a:srgbClr val="283445"/>
                </a:solidFill>
                <a:effectLst/>
                <a:uLnTx/>
                <a:uFillTx/>
                <a:latin typeface="Calibri"/>
                <a:ea typeface="Roboto" panose="02000000000000000000" pitchFamily="2" charset="0"/>
                <a:cs typeface="Calibri"/>
              </a:endParaRPr>
            </a:p>
          </p:txBody>
        </p:sp>
      </p:grpSp>
      <p:sp>
        <p:nvSpPr>
          <p:cNvPr id="5" name="Arrow: Left-Right 4">
            <a:extLst>
              <a:ext uri="{FF2B5EF4-FFF2-40B4-BE49-F238E27FC236}">
                <a16:creationId xmlns:a16="http://schemas.microsoft.com/office/drawing/2014/main" id="{96333CBD-9FB8-435A-AB5E-009C269CEC6D}"/>
              </a:ext>
            </a:extLst>
          </p:cNvPr>
          <p:cNvSpPr/>
          <p:nvPr/>
        </p:nvSpPr>
        <p:spPr>
          <a:xfrm>
            <a:off x="1207231" y="5313071"/>
            <a:ext cx="9344628" cy="553998"/>
          </a:xfrm>
          <a:prstGeom prst="leftRightArrow">
            <a:avLst/>
          </a:prstGeom>
          <a:solidFill>
            <a:srgbClr val="3E9AED"/>
          </a:solidFill>
          <a:ln>
            <a:solidFill>
              <a:srgbClr val="3E9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confidentiality – mutual respect – active participation – solutions thinking</a:t>
            </a:r>
          </a:p>
        </p:txBody>
      </p:sp>
    </p:spTree>
    <p:extLst>
      <p:ext uri="{BB962C8B-B14F-4D97-AF65-F5344CB8AC3E}">
        <p14:creationId xmlns:p14="http://schemas.microsoft.com/office/powerpoint/2010/main" val="4034906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ubtitle 2">
            <a:extLst>
              <a:ext uri="{FF2B5EF4-FFF2-40B4-BE49-F238E27FC236}">
                <a16:creationId xmlns:a16="http://schemas.microsoft.com/office/drawing/2014/main" id="{A70EC578-EE23-9B47-918E-658B29120C3C}"/>
              </a:ext>
            </a:extLst>
          </p:cNvPr>
          <p:cNvSpPr txBox="1">
            <a:spLocks/>
          </p:cNvSpPr>
          <p:nvPr/>
        </p:nvSpPr>
        <p:spPr>
          <a:xfrm>
            <a:off x="1086984" y="1484752"/>
            <a:ext cx="4583884" cy="430380"/>
          </a:xfrm>
          <a:prstGeom prst="rect">
            <a:avLst/>
          </a:prstGeom>
        </p:spPr>
        <p:txBody>
          <a:bodyPr vert="horz" wrap="square" lIns="108717" tIns="54359" rIns="108717" bIns="543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5000"/>
              </a:lnSpc>
              <a:spcBef>
                <a:spcPct val="20000"/>
              </a:spcBef>
              <a:spcAft>
                <a:spcPts val="0"/>
              </a:spcAft>
              <a:buClrTx/>
              <a:buSzTx/>
              <a:buFont typeface="Arial"/>
              <a:buNone/>
              <a:tabLst/>
              <a:defRPr/>
            </a:pPr>
            <a:endParaRPr kumimoji="0" lang="en-US" sz="1800" b="0" i="0" u="none" strike="noStrike" kern="1200" cap="none" spc="0" normalizeH="0" baseline="0" noProof="0">
              <a:ln>
                <a:noFill/>
              </a:ln>
              <a:solidFill>
                <a:srgbClr val="373737"/>
              </a:solidFill>
              <a:effectLst/>
              <a:uLnTx/>
              <a:uFillTx/>
              <a:latin typeface="Calibri"/>
              <a:ea typeface="+mn-ea"/>
              <a:cs typeface="Calibri"/>
            </a:endParaRPr>
          </a:p>
        </p:txBody>
      </p:sp>
      <p:sp>
        <p:nvSpPr>
          <p:cNvPr id="74" name="Rectangle 73">
            <a:extLst>
              <a:ext uri="{FF2B5EF4-FFF2-40B4-BE49-F238E27FC236}">
                <a16:creationId xmlns:a16="http://schemas.microsoft.com/office/drawing/2014/main" id="{622A8BEF-A59C-6740-A6DF-6AAF324BD0CE}"/>
              </a:ext>
            </a:extLst>
          </p:cNvPr>
          <p:cNvSpPr/>
          <p:nvPr/>
        </p:nvSpPr>
        <p:spPr>
          <a:xfrm>
            <a:off x="1807167" y="4964349"/>
            <a:ext cx="168357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Roboto" panose="02000000000000000000" pitchFamily="2" charset="0"/>
                <a:cs typeface="Calibri" panose="020F0502020204030204" pitchFamily="34" charset="0"/>
              </a:rPr>
              <a:t>Key Point</a:t>
            </a:r>
          </a:p>
        </p:txBody>
      </p:sp>
      <p:sp>
        <p:nvSpPr>
          <p:cNvPr id="76" name="Rectangle 75">
            <a:extLst>
              <a:ext uri="{FF2B5EF4-FFF2-40B4-BE49-F238E27FC236}">
                <a16:creationId xmlns:a16="http://schemas.microsoft.com/office/drawing/2014/main" id="{606F664F-59C5-334C-8C02-AE447D154891}"/>
              </a:ext>
            </a:extLst>
          </p:cNvPr>
          <p:cNvSpPr/>
          <p:nvPr/>
        </p:nvSpPr>
        <p:spPr>
          <a:xfrm>
            <a:off x="5254211" y="4964349"/>
            <a:ext cx="168357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Roboto" panose="02000000000000000000" pitchFamily="2" charset="0"/>
                <a:cs typeface="Calibri" panose="020F0502020204030204" pitchFamily="34" charset="0"/>
              </a:rPr>
              <a:t>Key Point</a:t>
            </a:r>
          </a:p>
        </p:txBody>
      </p:sp>
      <p:sp>
        <p:nvSpPr>
          <p:cNvPr id="77" name="Rectangle 76">
            <a:extLst>
              <a:ext uri="{FF2B5EF4-FFF2-40B4-BE49-F238E27FC236}">
                <a16:creationId xmlns:a16="http://schemas.microsoft.com/office/drawing/2014/main" id="{2C742808-070C-4342-82E8-8DB3B5F04EDB}"/>
              </a:ext>
            </a:extLst>
          </p:cNvPr>
          <p:cNvSpPr/>
          <p:nvPr/>
        </p:nvSpPr>
        <p:spPr>
          <a:xfrm>
            <a:off x="8701254" y="4964349"/>
            <a:ext cx="168357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Roboto" panose="02000000000000000000" pitchFamily="2" charset="0"/>
                <a:cs typeface="Calibri" panose="020F0502020204030204" pitchFamily="34" charset="0"/>
              </a:rPr>
              <a:t>Key Point</a:t>
            </a:r>
          </a:p>
        </p:txBody>
      </p:sp>
      <p:sp>
        <p:nvSpPr>
          <p:cNvPr id="26" name="TextBox 25">
            <a:extLst>
              <a:ext uri="{FF2B5EF4-FFF2-40B4-BE49-F238E27FC236}">
                <a16:creationId xmlns:a16="http://schemas.microsoft.com/office/drawing/2014/main" id="{DEE83708-7F11-4442-9EF7-2355AD0AEB4A}"/>
              </a:ext>
            </a:extLst>
          </p:cNvPr>
          <p:cNvSpPr txBox="1"/>
          <p:nvPr/>
        </p:nvSpPr>
        <p:spPr>
          <a:xfrm>
            <a:off x="887643" y="895645"/>
            <a:ext cx="5208357" cy="553998"/>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283445"/>
                </a:solidFill>
                <a:effectLst/>
                <a:uLnTx/>
                <a:uFillTx/>
                <a:latin typeface="Calibri"/>
                <a:ea typeface="Roboto" panose="02000000000000000000" pitchFamily="2" charset="0"/>
                <a:cs typeface="Calibri"/>
              </a:rPr>
              <a:t>Group Exercise</a:t>
            </a:r>
          </a:p>
        </p:txBody>
      </p:sp>
      <p:sp>
        <p:nvSpPr>
          <p:cNvPr id="2" name="TextBox 1">
            <a:extLst>
              <a:ext uri="{FF2B5EF4-FFF2-40B4-BE49-F238E27FC236}">
                <a16:creationId xmlns:a16="http://schemas.microsoft.com/office/drawing/2014/main" id="{CE54347D-6628-4615-9BE4-1EE29FB1241D}"/>
              </a:ext>
            </a:extLst>
          </p:cNvPr>
          <p:cNvSpPr txBox="1"/>
          <p:nvPr/>
        </p:nvSpPr>
        <p:spPr>
          <a:xfrm>
            <a:off x="887643" y="1776142"/>
            <a:ext cx="5763964" cy="40523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8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a:ln>
                  <a:noFill/>
                </a:ln>
                <a:solidFill>
                  <a:srgbClr val="6E8083"/>
                </a:solidFill>
                <a:effectLst/>
                <a:uLnTx/>
                <a:uFillTx/>
                <a:latin typeface="Calibri" panose="020F0502020204030204"/>
                <a:ea typeface="+mn-ea"/>
                <a:cs typeface="Arial"/>
              </a:rPr>
              <a:t>Discuss your thoughts on problem and solutions </a:t>
            </a:r>
          </a:p>
          <a:p>
            <a:pPr marL="800100" marR="0" lvl="1" indent="-342900" algn="l" defTabSz="914400" rtl="0" eaLnBrk="1" fontAlgn="auto" latinLnBrk="0" hangingPunct="1">
              <a:lnSpc>
                <a:spcPct val="100000"/>
              </a:lnSpc>
              <a:spcBef>
                <a:spcPts val="8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a:ln>
                  <a:noFill/>
                </a:ln>
                <a:solidFill>
                  <a:srgbClr val="6E8083"/>
                </a:solidFill>
                <a:effectLst/>
                <a:uLnTx/>
                <a:uFillTx/>
                <a:latin typeface="Calibri" panose="020F0502020204030204"/>
                <a:ea typeface="+mn-ea"/>
                <a:cs typeface="Arial"/>
              </a:rPr>
              <a:t>tap on your experiences</a:t>
            </a:r>
          </a:p>
          <a:p>
            <a:pPr marL="800100" marR="0" lvl="1" indent="-342900" algn="l" defTabSz="914400" rtl="0" eaLnBrk="1" fontAlgn="auto" latinLnBrk="0" hangingPunct="1">
              <a:lnSpc>
                <a:spcPct val="100000"/>
              </a:lnSpc>
              <a:spcBef>
                <a:spcPts val="8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a:ln>
                  <a:noFill/>
                </a:ln>
                <a:solidFill>
                  <a:srgbClr val="6E8083"/>
                </a:solidFill>
                <a:effectLst/>
                <a:uLnTx/>
                <a:uFillTx/>
                <a:latin typeface="Calibri" panose="020F0502020204030204"/>
                <a:ea typeface="+mn-ea"/>
                <a:cs typeface="Arial"/>
              </a:rPr>
              <a:t>think about all stakeholders </a:t>
            </a:r>
          </a:p>
          <a:p>
            <a:pPr marL="800100" marR="0" lvl="1" indent="-342900" algn="l" defTabSz="914400" rtl="0" eaLnBrk="1" fontAlgn="auto" latinLnBrk="0" hangingPunct="1">
              <a:lnSpc>
                <a:spcPct val="100000"/>
              </a:lnSpc>
              <a:spcBef>
                <a:spcPts val="8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a:ln>
                  <a:noFill/>
                </a:ln>
                <a:solidFill>
                  <a:srgbClr val="6E8083"/>
                </a:solidFill>
                <a:effectLst/>
                <a:uLnTx/>
                <a:uFillTx/>
                <a:latin typeface="Calibri" panose="020F0502020204030204"/>
                <a:ea typeface="+mn-ea"/>
                <a:cs typeface="Arial"/>
              </a:rPr>
              <a:t>reflect on your role, responsibilities, duties </a:t>
            </a:r>
          </a:p>
          <a:p>
            <a:pPr marL="342900" marR="0" lvl="0" indent="-342900" algn="l" defTabSz="914400" rtl="0" eaLnBrk="1" fontAlgn="auto" latinLnBrk="0" hangingPunct="1">
              <a:lnSpc>
                <a:spcPct val="100000"/>
              </a:lnSpc>
              <a:spcBef>
                <a:spcPts val="8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a:ln>
                  <a:noFill/>
                </a:ln>
                <a:solidFill>
                  <a:srgbClr val="6E8083"/>
                </a:solidFill>
                <a:effectLst/>
                <a:uLnTx/>
                <a:uFillTx/>
                <a:latin typeface="Calibri" panose="020F0502020204030204"/>
                <a:ea typeface="+mn-ea"/>
                <a:cs typeface="Arial"/>
              </a:rPr>
              <a:t>Refrain from judgement ​ ​</a:t>
            </a:r>
          </a:p>
          <a:p>
            <a:pPr marL="342900" marR="0" lvl="0" indent="-342900" algn="l" defTabSz="914400" rtl="0" eaLnBrk="1" fontAlgn="auto" latinLnBrk="0" hangingPunct="1">
              <a:lnSpc>
                <a:spcPct val="100000"/>
              </a:lnSpc>
              <a:spcBef>
                <a:spcPts val="8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a:ln>
                  <a:noFill/>
                </a:ln>
                <a:solidFill>
                  <a:srgbClr val="6E8083"/>
                </a:solidFill>
                <a:effectLst/>
                <a:uLnTx/>
                <a:uFillTx/>
                <a:latin typeface="Calibri" panose="020F0502020204030204"/>
                <a:ea typeface="+mn-ea"/>
                <a:cs typeface="Arial"/>
              </a:rPr>
              <a:t>Expert panel will provide feedback  </a:t>
            </a:r>
          </a:p>
        </p:txBody>
      </p:sp>
      <p:pic>
        <p:nvPicPr>
          <p:cNvPr id="9" name="Graphic 8">
            <a:extLst>
              <a:ext uri="{FF2B5EF4-FFF2-40B4-BE49-F238E27FC236}">
                <a16:creationId xmlns:a16="http://schemas.microsoft.com/office/drawing/2014/main" id="{4EF7C396-086F-411F-A7F0-B0C749692D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4333" y="1086486"/>
            <a:ext cx="4524168" cy="4685027"/>
          </a:xfrm>
          <a:prstGeom prst="rect">
            <a:avLst/>
          </a:prstGeom>
        </p:spPr>
      </p:pic>
    </p:spTree>
    <p:extLst>
      <p:ext uri="{BB962C8B-B14F-4D97-AF65-F5344CB8AC3E}">
        <p14:creationId xmlns:p14="http://schemas.microsoft.com/office/powerpoint/2010/main" val="3312366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E1D63B-A5D0-BA4C-B4A7-0BC8D93F1CA3}"/>
              </a:ext>
            </a:extLst>
          </p:cNvPr>
          <p:cNvGrpSpPr/>
          <p:nvPr/>
        </p:nvGrpSpPr>
        <p:grpSpPr>
          <a:xfrm>
            <a:off x="1525795" y="271888"/>
            <a:ext cx="8138940" cy="2453835"/>
            <a:chOff x="5246848" y="3952245"/>
            <a:chExt cx="16277880" cy="4907670"/>
          </a:xfrm>
        </p:grpSpPr>
        <p:sp>
          <p:nvSpPr>
            <p:cNvPr id="4" name="TextBox 3">
              <a:extLst>
                <a:ext uri="{FF2B5EF4-FFF2-40B4-BE49-F238E27FC236}">
                  <a16:creationId xmlns:a16="http://schemas.microsoft.com/office/drawing/2014/main" id="{84BF552F-8338-4948-A496-428FB8DE6235}"/>
                </a:ext>
              </a:extLst>
            </p:cNvPr>
            <p:cNvSpPr txBox="1"/>
            <p:nvPr/>
          </p:nvSpPr>
          <p:spPr>
            <a:xfrm>
              <a:off x="5246848" y="3952245"/>
              <a:ext cx="16277880" cy="1169550"/>
            </a:xfrm>
            <a:prstGeom prst="rect">
              <a:avLst/>
            </a:prstGeom>
            <a:noFill/>
            <a:ln>
              <a:noFill/>
            </a:ln>
          </p:spPr>
          <p:txBody>
            <a:bodyPr wrap="square" lIns="91440" tIns="45720" rIns="91440" bIns="45720" rtlCol="0" anchor="t">
              <a:spAutoFit/>
            </a:bodyPr>
            <a:lstStyle/>
            <a:p>
              <a:pPr algn="ctr"/>
              <a:r>
                <a:rPr lang="en-US" sz="3200" b="1">
                  <a:solidFill>
                    <a:schemeClr val="bg1"/>
                  </a:solidFill>
                  <a:ea typeface="+mn-lt"/>
                  <a:cs typeface="+mn-lt"/>
                </a:rPr>
                <a:t>Scenario  1</a:t>
              </a:r>
              <a:endParaRPr lang="en-US" sz="3200" b="1">
                <a:solidFill>
                  <a:schemeClr val="bg1"/>
                </a:solidFill>
                <a:ea typeface="Calibri"/>
                <a:cs typeface="Calibri"/>
              </a:endParaRPr>
            </a:p>
          </p:txBody>
        </p:sp>
        <p:sp>
          <p:nvSpPr>
            <p:cNvPr id="5" name="TextBox 4">
              <a:extLst>
                <a:ext uri="{FF2B5EF4-FFF2-40B4-BE49-F238E27FC236}">
                  <a16:creationId xmlns:a16="http://schemas.microsoft.com/office/drawing/2014/main" id="{BB290703-7635-C748-8308-80AB5B1890CE}"/>
                </a:ext>
              </a:extLst>
            </p:cNvPr>
            <p:cNvSpPr txBox="1"/>
            <p:nvPr/>
          </p:nvSpPr>
          <p:spPr>
            <a:xfrm>
              <a:off x="11853954" y="7690365"/>
              <a:ext cx="369462" cy="1169550"/>
            </a:xfrm>
            <a:prstGeom prst="rect">
              <a:avLst/>
            </a:prstGeom>
            <a:noFill/>
          </p:spPr>
          <p:txBody>
            <a:bodyPr wrap="none" lIns="91440" tIns="45720" rIns="91440" bIns="45720" rtlCol="0" anchor="t">
              <a:spAutoFit/>
            </a:bodyPr>
            <a:lstStyle/>
            <a:p>
              <a:pPr algn="ctr"/>
              <a:endParaRPr lang="en-US" sz="3200" b="1" spc="150">
                <a:solidFill>
                  <a:schemeClr val="bg1"/>
                </a:solidFill>
                <a:ea typeface="Roboto Medium" panose="02000000000000000000" pitchFamily="2" charset="0"/>
                <a:cs typeface="Poppins" pitchFamily="2" charset="77"/>
              </a:endParaRPr>
            </a:p>
          </p:txBody>
        </p:sp>
      </p:grpSp>
      <p:sp>
        <p:nvSpPr>
          <p:cNvPr id="2" name="TextBox 1">
            <a:extLst>
              <a:ext uri="{FF2B5EF4-FFF2-40B4-BE49-F238E27FC236}">
                <a16:creationId xmlns:a16="http://schemas.microsoft.com/office/drawing/2014/main" id="{501EB6FF-C445-4152-B2E2-BFD051085376}"/>
              </a:ext>
            </a:extLst>
          </p:cNvPr>
          <p:cNvSpPr txBox="1"/>
          <p:nvPr/>
        </p:nvSpPr>
        <p:spPr>
          <a:xfrm>
            <a:off x="255319" y="271888"/>
            <a:ext cx="11681361"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0" fontAlgn="base"/>
            <a:endParaRPr lang="en-US" sz="3200">
              <a:solidFill>
                <a:schemeClr val="bg1"/>
              </a:solidFill>
              <a:ea typeface="Calibri"/>
              <a:cs typeface="Arial"/>
            </a:endParaRPr>
          </a:p>
          <a:p>
            <a:pPr algn="ctr"/>
            <a:br>
              <a:rPr lang="en-US" sz="3200">
                <a:ea typeface="Calibri"/>
                <a:cs typeface="Arial"/>
              </a:rPr>
            </a:br>
            <a:r>
              <a:rPr lang="en-US" sz="2800">
                <a:solidFill>
                  <a:schemeClr val="bg2"/>
                </a:solidFill>
                <a:ea typeface="+mn-lt"/>
                <a:cs typeface="+mn-lt"/>
              </a:rPr>
              <a:t>One day, you attend a donor meeting where the donor informs you of a serious allegation of sexual misconduct against a UNDP staff member involved in a project funded by the donor. The UNDP staff member is being accused of buying sex from minors, resulting in at least one pregnancy. The donor expresses great concern and indicates they may withhold further funding until the staff member is dismissed. You are aware that sex work is legal in the country where the allegation originated. </a:t>
            </a:r>
          </a:p>
          <a:p>
            <a:pPr algn="ctr"/>
            <a:endParaRPr lang="en-US" sz="2800">
              <a:solidFill>
                <a:schemeClr val="bg2"/>
              </a:solidFill>
              <a:ea typeface="+mn-lt"/>
              <a:cs typeface="+mn-lt"/>
            </a:endParaRPr>
          </a:p>
          <a:p>
            <a:pPr algn="ctr"/>
            <a:r>
              <a:rPr lang="en-US" sz="2800" b="1">
                <a:solidFill>
                  <a:schemeClr val="bg2"/>
                </a:solidFill>
                <a:ea typeface="+mn-lt"/>
                <a:cs typeface="+mn-lt"/>
              </a:rPr>
              <a:t>What do you communicate to the donor? </a:t>
            </a:r>
          </a:p>
          <a:p>
            <a:pPr algn="ctr"/>
            <a:r>
              <a:rPr lang="en-US" sz="2800" b="1">
                <a:solidFill>
                  <a:schemeClr val="bg2"/>
                </a:solidFill>
                <a:ea typeface="+mn-lt"/>
                <a:cs typeface="+mn-lt"/>
              </a:rPr>
              <a:t>What actions should be taken at the country office level </a:t>
            </a:r>
          </a:p>
          <a:p>
            <a:pPr algn="ctr"/>
            <a:r>
              <a:rPr lang="en-US" sz="2800" b="1">
                <a:solidFill>
                  <a:schemeClr val="bg2"/>
                </a:solidFill>
                <a:ea typeface="+mn-lt"/>
                <a:cs typeface="+mn-lt"/>
              </a:rPr>
              <a:t>and HQ level?</a:t>
            </a:r>
          </a:p>
          <a:p>
            <a:pPr algn="ctr"/>
            <a:endParaRPr lang="en-US" sz="2800">
              <a:solidFill>
                <a:schemeClr val="bg2"/>
              </a:solidFill>
              <a:ea typeface="+mn-lt"/>
              <a:cs typeface="+mn-lt"/>
            </a:endParaRPr>
          </a:p>
          <a:p>
            <a:pPr algn="ctr"/>
            <a:endParaRPr lang="en-US" sz="3200">
              <a:solidFill>
                <a:schemeClr val="bg2"/>
              </a:solidFill>
              <a:ea typeface="Calibri"/>
              <a:cs typeface="Arial"/>
            </a:endParaRPr>
          </a:p>
        </p:txBody>
      </p:sp>
    </p:spTree>
    <p:extLst>
      <p:ext uri="{BB962C8B-B14F-4D97-AF65-F5344CB8AC3E}">
        <p14:creationId xmlns:p14="http://schemas.microsoft.com/office/powerpoint/2010/main" val="29580106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21.0.2123"/>
  <p:tag name="SLIDO_PRESENTATION_ID" val="00000000-0000-0000-0000-000000000000"/>
  <p:tag name="SLIDO_EVENT_UUID" val="bc7dc932-9bad-4586-99d7-4245268a3777"/>
  <p:tag name="SLIDO_EVENT_SECTION_UUID" val="3eefbc67-6eae-4b6a-8c3d-b724279a4de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_nA1mmlyTh.U6teOMbIyK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_nA1mmlyTh.U6teOMbIyK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MWQ00GyyQ_mvt9fhtwWEP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_nA1mmlyTh.U6teOMbIyK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tGtF4sWRUuC67DYfXGJV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tGtF4sWRUuC67DYfXGJVg"/>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Mzg5MDYyNjN9"/>
  <p:tag name="SLIDO_TYPE" val="SlidoPoll"/>
  <p:tag name="SLIDO_POLL_UUID" val="b6a07dfb-be38-4058-8dd4-1ae78ff54d7a"/>
  <p:tag name="SLIDO_TIMELINE" val="W3sicG9sbFF1ZXN0aW9uVXVpZCI6ImY4ZWYwMmZkLTZjOGMtNGI0NS05ZjQzLWU5YjcyYTY5MDBhMyIsInNob3dSZXN1bHRzIjp0cnVlLCJzaG93Q29ycmVjdEFuc3dlcnMiOmZhbHNlLCJ2b3RpbmdMb2NrZWQiOmZhbHNlfV0="/>
</p:tagLst>
</file>

<file path=ppt/tags/tag23.xml><?xml version="1.0" encoding="utf-8"?>
<p:tagLst xmlns:a="http://schemas.openxmlformats.org/drawingml/2006/main" xmlns:r="http://schemas.openxmlformats.org/officeDocument/2006/relationships" xmlns:p="http://schemas.openxmlformats.org/presentationml/2006/main">
  <p:tag name="SLIDO_ELEMENT" val="title"/>
</p:tagLst>
</file>

<file path=ppt/tags/tag24.xml><?xml version="1.0" encoding="utf-8"?>
<p:tagLst xmlns:a="http://schemas.openxmlformats.org/drawingml/2006/main" xmlns:r="http://schemas.openxmlformats.org/officeDocument/2006/relationships" xmlns:p="http://schemas.openxmlformats.org/presentationml/2006/main">
  <p:tag name="SLIDO_ELEMENT" val="title"/>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METADATA" val="eyJUaW1lc3RhbXAiOjE2Mzg5MDYyNjN9"/>
  <p:tag name="SLIDO_TYPE" val="SlidoPoll"/>
  <p:tag name="SLIDO_POLL_UUID" val="b6a07dfb-be38-4058-8dd4-1ae78ff54d7a"/>
  <p:tag name="SLIDO_TIMELINE" val="W3sicG9sbFF1ZXN0aW9uVXVpZCI6ImY4ZWYwMmZkLTZjOGMtNGI0NS05ZjQzLWU5YjcyYTY5MDBhMyIsInNob3dSZXN1bHRzIjp0cnVlLCJzaG93Q29ycmVjdEFuc3dlcnMiOmZhbHNlLCJ2b3RpbmdMb2NrZWQiOmZhbHNlfV0="/>
</p:tagLst>
</file>

<file path=ppt/tags/tag27.xml><?xml version="1.0" encoding="utf-8"?>
<p:tagLst xmlns:a="http://schemas.openxmlformats.org/drawingml/2006/main" xmlns:r="http://schemas.openxmlformats.org/officeDocument/2006/relationships" xmlns:p="http://schemas.openxmlformats.org/presentationml/2006/main">
  <p:tag name="SLIDO_ELEMENT" val="title"/>
</p:tagLst>
</file>

<file path=ppt/tags/tag28.xml><?xml version="1.0" encoding="utf-8"?>
<p:tagLst xmlns:a="http://schemas.openxmlformats.org/drawingml/2006/main" xmlns:r="http://schemas.openxmlformats.org/officeDocument/2006/relationships" xmlns:p="http://schemas.openxmlformats.org/presentationml/2006/main">
  <p:tag name="SLIDO_METADATA" val="eyJUaW1lc3RhbXAiOjE2Mzg5MDYyNjN9"/>
  <p:tag name="SLIDO_TYPE" val="SlidoPoll"/>
  <p:tag name="SLIDO_POLL_UUID" val="b6a07dfb-be38-4058-8dd4-1ae78ff54d7a"/>
  <p:tag name="SLIDO_TIMELINE" val="W3sicG9sbFF1ZXN0aW9uVXVpZCI6ImY4ZWYwMmZkLTZjOGMtNGI0NS05ZjQzLWU5YjcyYTY5MDBhMyIsInNob3dSZXN1bHRzIjp0cnVlLCJzaG93Q29ycmVjdEFuc3dlcnMiOmZhbHNlLCJ2b3RpbmdMb2NrZWQiOmZhbHNlfV0="/>
</p:tagLst>
</file>

<file path=ppt/tags/tag29.xml><?xml version="1.0" encoding="utf-8"?>
<p:tagLst xmlns:a="http://schemas.openxmlformats.org/drawingml/2006/main" xmlns:r="http://schemas.openxmlformats.org/officeDocument/2006/relationships" xmlns:p="http://schemas.openxmlformats.org/presentationml/2006/main">
  <p:tag name="SLIDO_ELEMENT" val="titl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WQ00GyyQ_mvt9fhtwWEPQ"/>
</p:tagLst>
</file>

<file path=ppt/tags/tag30.xml><?xml version="1.0" encoding="utf-8"?>
<p:tagLst xmlns:a="http://schemas.openxmlformats.org/drawingml/2006/main" xmlns:r="http://schemas.openxmlformats.org/officeDocument/2006/relationships" xmlns:p="http://schemas.openxmlformats.org/presentationml/2006/main">
  <p:tag name="SLIDO_METADATA" val="eyJUaW1lc3RhbXAiOjE2Mzg5MDYyNjN9"/>
  <p:tag name="SLIDO_TYPE" val="SlidoPoll"/>
  <p:tag name="SLIDO_POLL_UUID" val="b6a07dfb-be38-4058-8dd4-1ae78ff54d7a"/>
  <p:tag name="SLIDO_TIMELINE" val="W3sicG9sbFF1ZXN0aW9uVXVpZCI6ImY4ZWYwMmZkLTZjOGMtNGI0NS05ZjQzLWU5YjcyYTY5MDBhMyIsInNob3dSZXN1bHRzIjp0cnVlLCJzaG93Q29ycmVjdEFuc3dlcnMiOmZhbHNlLCJ2b3RpbmdMb2NrZWQiOmZhbHNlfV0="/>
</p:tagLst>
</file>

<file path=ppt/tags/tag31.xml><?xml version="1.0" encoding="utf-8"?>
<p:tagLst xmlns:a="http://schemas.openxmlformats.org/drawingml/2006/main" xmlns:r="http://schemas.openxmlformats.org/officeDocument/2006/relationships" xmlns:p="http://schemas.openxmlformats.org/presentationml/2006/main">
  <p:tag name="SLIDO_ELEMENT" val="titl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_nA1mmlyTh.U6teOMbIyK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tGtF4sWRUuC67DYfXGJV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tGtF4sWRUuC67DYfXGJVg"/>
</p:tagLst>
</file>

<file path=ppt/theme/theme1.xml><?xml version="1.0" encoding="utf-8"?>
<a:theme xmlns:a="http://schemas.openxmlformats.org/drawingml/2006/main" name="Theme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Theme1" id="{E8E8B4CE-E207-462A-9DC0-8FED33356986}" vid="{875FE5BB-57BD-4976-97CE-26976F1E2CE5}"/>
    </a:ext>
  </a:extLst>
</a:theme>
</file>

<file path=ppt/theme/theme2.xml><?xml version="1.0" encoding="utf-8"?>
<a:theme xmlns:a="http://schemas.openxmlformats.org/drawingml/2006/main" name="Office Theme">
  <a:themeElements>
    <a:clrScheme name="SURGE Academy">
      <a:dk1>
        <a:srgbClr val="6E8083"/>
      </a:dk1>
      <a:lt1>
        <a:srgbClr val="FFFFFF"/>
      </a:lt1>
      <a:dk2>
        <a:srgbClr val="283445"/>
      </a:dk2>
      <a:lt2>
        <a:srgbClr val="FFFFFF"/>
      </a:lt2>
      <a:accent1>
        <a:srgbClr val="3E9AED"/>
      </a:accent1>
      <a:accent2>
        <a:srgbClr val="3E9AED"/>
      </a:accent2>
      <a:accent3>
        <a:srgbClr val="3E9AED"/>
      </a:accent3>
      <a:accent4>
        <a:srgbClr val="3E9AED"/>
      </a:accent4>
      <a:accent5>
        <a:srgbClr val="BCD2E8"/>
      </a:accent5>
      <a:accent6>
        <a:srgbClr val="6F8183"/>
      </a:accent6>
      <a:hlink>
        <a:srgbClr val="2B6DB2"/>
      </a:hlink>
      <a:folHlink>
        <a:srgbClr val="6E808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SURGE Academy">
      <a:dk1>
        <a:srgbClr val="6E8083"/>
      </a:dk1>
      <a:lt1>
        <a:srgbClr val="FFFFFF"/>
      </a:lt1>
      <a:dk2>
        <a:srgbClr val="283445"/>
      </a:dk2>
      <a:lt2>
        <a:srgbClr val="FFFFFF"/>
      </a:lt2>
      <a:accent1>
        <a:srgbClr val="3E9AED"/>
      </a:accent1>
      <a:accent2>
        <a:srgbClr val="3E9AED"/>
      </a:accent2>
      <a:accent3>
        <a:srgbClr val="3E9AED"/>
      </a:accent3>
      <a:accent4>
        <a:srgbClr val="3E9AED"/>
      </a:accent4>
      <a:accent5>
        <a:srgbClr val="BCD2E8"/>
      </a:accent5>
      <a:accent6>
        <a:srgbClr val="6F8183"/>
      </a:accent6>
      <a:hlink>
        <a:srgbClr val="2B6DB2"/>
      </a:hlink>
      <a:folHlink>
        <a:srgbClr val="6E808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heme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Theme1" id="{E8E8B4CE-E207-462A-9DC0-8FED33356986}" vid="{875FE5BB-57BD-4976-97CE-26976F1E2CE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E97453AD0CC04EB9381BF83DAC2CA5" ma:contentTypeVersion="11" ma:contentTypeDescription="Create a new document." ma:contentTypeScope="" ma:versionID="d5d9e1c151ea8ee602df36361a87bab8">
  <xsd:schema xmlns:xsd="http://www.w3.org/2001/XMLSchema" xmlns:xs="http://www.w3.org/2001/XMLSchema" xmlns:p="http://schemas.microsoft.com/office/2006/metadata/properties" xmlns:ns2="53a5a30a-74a7-4af5-80a5-461afcff0910" xmlns:ns3="ee8fe511-b346-425b-80fb-df667dc8798f" targetNamespace="http://schemas.microsoft.com/office/2006/metadata/properties" ma:root="true" ma:fieldsID="9d24ca1f25a88acaf2d2625ff76a5510" ns2:_="" ns3:_="">
    <xsd:import namespace="53a5a30a-74a7-4af5-80a5-461afcff0910"/>
    <xsd:import namespace="ee8fe511-b346-425b-80fb-df667dc879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5a30a-74a7-4af5-80a5-461afcff09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8fe511-b346-425b-80fb-df667dc8798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4b91db0-b320-413e-b3b9-a5c17f300e19}" ma:internalName="TaxCatchAll" ma:showField="CatchAllData" ma:web="ee8fe511-b346-425b-80fb-df667dc879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e8fe511-b346-425b-80fb-df667dc8798f" xsi:nil="true"/>
    <lcf76f155ced4ddcb4097134ff3c332f xmlns="53a5a30a-74a7-4af5-80a5-461afcff091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F9A18A-0599-4A67-BDD7-F58772B211F5}">
  <ds:schemaRefs>
    <ds:schemaRef ds:uri="53a5a30a-74a7-4af5-80a5-461afcff0910"/>
    <ds:schemaRef ds:uri="ee8fe511-b346-425b-80fb-df667dc879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F6937764-D1C2-4E9B-9F99-4D7EB6562EC5}">
  <ds:schemaRefs>
    <ds:schemaRef ds:uri="http://purl.org/dc/terms/"/>
    <ds:schemaRef ds:uri="http://schemas.microsoft.com/office/2006/documentManagement/types"/>
    <ds:schemaRef ds:uri="http://schemas.microsoft.com/office/2006/metadata/properties"/>
    <ds:schemaRef ds:uri="http://www.w3.org/XML/1998/namespace"/>
    <ds:schemaRef ds:uri="http://purl.org/dc/dcmitype/"/>
    <ds:schemaRef ds:uri="http://purl.org/dc/elements/1.1/"/>
    <ds:schemaRef ds:uri="53a5a30a-74a7-4af5-80a5-461afcff0910"/>
    <ds:schemaRef ds:uri="http://schemas.microsoft.com/office/infopath/2007/PartnerControls"/>
    <ds:schemaRef ds:uri="http://schemas.openxmlformats.org/package/2006/metadata/core-properties"/>
    <ds:schemaRef ds:uri="ee8fe511-b346-425b-80fb-df667dc8798f"/>
  </ds:schemaRefs>
</ds:datastoreItem>
</file>

<file path=customXml/itemProps3.xml><?xml version="1.0" encoding="utf-8"?>
<ds:datastoreItem xmlns:ds="http://schemas.openxmlformats.org/officeDocument/2006/customXml" ds:itemID="{CB7FEF3D-43C5-41F4-9C4C-C0CE39B1DA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3107</TotalTime>
  <Words>2248</Words>
  <Application>Microsoft Office PowerPoint</Application>
  <PresentationFormat>Widescreen</PresentationFormat>
  <Paragraphs>228</Paragraphs>
  <Slides>27</Slides>
  <Notes>27</Notes>
  <HiddenSlides>3</HiddenSlides>
  <MMClips>0</MMClips>
  <ScaleCrop>false</ScaleCrop>
  <HeadingPairs>
    <vt:vector size="8" baseType="variant">
      <vt:variant>
        <vt:lpstr>Fonts Used</vt:lpstr>
      </vt:variant>
      <vt:variant>
        <vt:i4>15</vt:i4>
      </vt:variant>
      <vt:variant>
        <vt:lpstr>Theme</vt:lpstr>
      </vt:variant>
      <vt:variant>
        <vt:i4>6</vt:i4>
      </vt:variant>
      <vt:variant>
        <vt:lpstr>Embedded OLE Servers</vt:lpstr>
      </vt:variant>
      <vt:variant>
        <vt:i4>1</vt:i4>
      </vt:variant>
      <vt:variant>
        <vt:lpstr>Slide Titles</vt:lpstr>
      </vt:variant>
      <vt:variant>
        <vt:i4>27</vt:i4>
      </vt:variant>
    </vt:vector>
  </HeadingPairs>
  <TitlesOfParts>
    <vt:vector size="49" baseType="lpstr">
      <vt:lpstr>Arial</vt:lpstr>
      <vt:lpstr>Arial Nova Cond</vt:lpstr>
      <vt:lpstr>Arial,Sans-Serif</vt:lpstr>
      <vt:lpstr>Calibri</vt:lpstr>
      <vt:lpstr>Calibri Light</vt:lpstr>
      <vt:lpstr>Gill Sans</vt:lpstr>
      <vt:lpstr>Montserrat</vt:lpstr>
      <vt:lpstr>Open Sans Light</vt:lpstr>
      <vt:lpstr>Roboto</vt:lpstr>
      <vt:lpstr>Roboto Condensed</vt:lpstr>
      <vt:lpstr>Roboto Medium</vt:lpstr>
      <vt:lpstr>Segoe UI</vt:lpstr>
      <vt:lpstr>System Font Regular</vt:lpstr>
      <vt:lpstr>Tw Cen MT,Sans-Serif</vt:lpstr>
      <vt:lpstr>Wingdings</vt:lpstr>
      <vt:lpstr>Theme1</vt:lpstr>
      <vt:lpstr>Office Theme</vt:lpstr>
      <vt:lpstr>Custom Design</vt:lpstr>
      <vt:lpstr>1_Office Theme</vt:lpstr>
      <vt:lpstr>2_Office Theme</vt:lpstr>
      <vt:lpstr>1_Theme1</vt:lpstr>
      <vt:lpstr>think-cell Slide</vt:lpstr>
      <vt:lpstr>Learning  together –  Prevention of Sexual Misconduct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Iina Paarma</dc:creator>
  <cp:lastModifiedBy>Yanthe Cornelissen</cp:lastModifiedBy>
  <cp:revision>3</cp:revision>
  <dcterms:created xsi:type="dcterms:W3CDTF">2020-06-30T14:55:53Z</dcterms:created>
  <dcterms:modified xsi:type="dcterms:W3CDTF">2024-11-13T14:55:18Z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0x01010053E97453AD0CC04EB9381BF83DAC2CA5</vt:lpwstr>
  </property>
  <property fmtid="{D5CDD505-2E9C-101B-9397-08002B2CF9AE}" pid="3" name="SlidoAppVersion">
    <vt:lpwstr>0.21.0.2123</vt:lpwstr>
  </property>
  <property fmtid="{D5CDD505-2E9C-101B-9397-08002B2CF9AE}" pid="4" name="MediaServiceImageTags">
    <vt:lpwstr/>
  </property>
</Properties>
</file>